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31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</p:sldIdLst>
  <p:sldSz cx="12192000" cy="6858000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F0A42-D20D-4AD5-8397-FEB976A8F476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A1247-E79F-4BDF-A5A5-86DB09A97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44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>
            <a:extLst>
              <a:ext uri="{FF2B5EF4-FFF2-40B4-BE49-F238E27FC236}">
                <a16:creationId xmlns:a16="http://schemas.microsoft.com/office/drawing/2014/main" id="{FF600DB2-E5B4-453B-831D-C314C89A5B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>
            <a:extLst>
              <a:ext uri="{FF2B5EF4-FFF2-40B4-BE49-F238E27FC236}">
                <a16:creationId xmlns:a16="http://schemas.microsoft.com/office/drawing/2014/main" id="{5B5AC497-C108-4009-ACA5-104FF8A2EE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3908" name="Slide Number Placeholder 3">
            <a:extLst>
              <a:ext uri="{FF2B5EF4-FFF2-40B4-BE49-F238E27FC236}">
                <a16:creationId xmlns:a16="http://schemas.microsoft.com/office/drawing/2014/main" id="{01914EA2-3D0B-4D86-96EF-7D6A2F2F79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4E82548-2887-4033-BC67-4C1FB9562023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672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1332767423 h 528"/>
                <a:gd name="T6" fmla="*/ 12001943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ambria" panose="02040503050406030204" pitchFamily="18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ct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fld id="{CF26B93A-92FF-4D3B-814D-1CD9C6B8A6D8}" type="datetime1">
              <a:rPr lang="en-US" smtClean="0"/>
              <a:t>7/15/2017</a:t>
            </a:fld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6A55F8-30D3-4C02-ABC5-36B7586DE30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2"/>
          </p:nvPr>
        </p:nvSpPr>
        <p:spPr>
          <a:xfrm>
            <a:off x="3657600" y="6408739"/>
            <a:ext cx="5317067" cy="365125"/>
          </a:xfr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49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EB13CC-E484-41BA-BB77-3027A1D61778}" type="datetime1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A55F8-30D3-4C02-ABC5-36B7586DE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8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247800-8ADD-4C3E-85D3-0B1189659BFD}" type="datetime1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A55F8-30D3-4C02-ABC5-36B7586DE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39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488296" y="6408739"/>
            <a:ext cx="704426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A55F8-30D3-4C02-ABC5-36B7586DE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62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69031A53-40D0-4559-A4F4-A164939DA043}" type="datetime1">
              <a:rPr lang="en-US" smtClean="0"/>
              <a:t>7/15/2017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86400" y="6408739"/>
            <a:ext cx="3488267" cy="365125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A55F8-30D3-4C02-ABC5-36B7586DE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5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71A963D9-ECC4-4BA8-A085-FA58695213BC}" type="datetime1">
              <a:rPr lang="en-US" smtClean="0"/>
              <a:t>7/15/2017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A55F8-30D3-4C02-ABC5-36B7586DE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83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D659793B-5015-4E12-B2E8-129930BACBAC}" type="datetime1">
              <a:rPr lang="en-US" smtClean="0"/>
              <a:t>7/15/2017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A55F8-30D3-4C02-ABC5-36B7586DE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47119F19-5757-4F1C-85F9-D20424B8A5CC}" type="datetime1">
              <a:rPr lang="en-US" smtClean="0"/>
              <a:t>7/15/2017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A55F8-30D3-4C02-ABC5-36B7586DE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95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2D423BEC-4CAE-47CB-AAB7-CD747C27C847}" type="datetime1">
              <a:rPr lang="en-US" smtClean="0"/>
              <a:t>7/15/2017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A55F8-30D3-4C02-ABC5-36B7586DE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48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30DB96-B354-467A-ACD7-DB547B27F5E0}" type="datetime1">
              <a:rPr lang="en-US" smtClean="0"/>
              <a:t>7/15/2017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A55F8-30D3-4C02-ABC5-36B7586DE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8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85C5A0A8-3C6B-4E3A-835D-FDC9BF0B1AC0}" type="datetime1">
              <a:rPr lang="en-US" smtClean="0"/>
              <a:t>7/15/2017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A55F8-30D3-4C02-ABC5-36B7586DE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33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1330642500 h 588"/>
              <a:gd name="T6" fmla="*/ 2091905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fld id="{182D34C5-1618-4A05-9AF7-6C4C2E5B455B}" type="datetime1">
              <a:rPr lang="en-US" smtClean="0"/>
              <a:t>7/15/2017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39884" y="6408739"/>
            <a:ext cx="313478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A55F8-30D3-4C02-ABC5-36B7586DE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38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Cambria" panose="02040503050406030204" pitchFamily="18" charset="0"/>
                <a:cs typeface="+mn-cs"/>
              </a:defRPr>
            </a:lvl1pPr>
            <a:extLst/>
          </a:lstStyle>
          <a:p>
            <a:fld id="{2E7985A9-BE29-41C8-846E-6D217187812C}" type="datetime1">
              <a:rPr lang="en-US" smtClean="0"/>
              <a:t>7/15/2017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09600" y="6408739"/>
            <a:ext cx="8365067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Cambria" panose="02040503050406030204" pitchFamily="18" charset="0"/>
                <a:cs typeface="+mn-cs"/>
              </a:defRPr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mbria" panose="02040503050406030204" pitchFamily="18" charset="0"/>
                <a:cs typeface="Calibri" panose="020F0502020204030204" pitchFamily="34" charset="0"/>
              </a:defRPr>
            </a:lvl1pPr>
          </a:lstStyle>
          <a:p>
            <a:fld id="{1B6A55F8-30D3-4C02-ABC5-36B7586DE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mbria" panose="02040503050406030204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2139D-4052-4217-ABA6-4ED4DC016B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Goudy Sans Medium"/>
              </a:rPr>
              <a:t>Chapter 11</a:t>
            </a:r>
            <a:br>
              <a:rPr lang="en-US" dirty="0">
                <a:solidFill>
                  <a:srgbClr val="3380E6"/>
                </a:solidFill>
                <a:latin typeface="Goudy Sans Medium"/>
              </a:rPr>
            </a:br>
            <a:r>
              <a:rPr lang="en-US" dirty="0">
                <a:solidFill>
                  <a:srgbClr val="3380E6"/>
                </a:solidFill>
                <a:latin typeface="Goudy Sans Medium"/>
              </a:rPr>
              <a:t>Exception Handling: A Deeper Look</a:t>
            </a:r>
          </a:p>
        </p:txBody>
      </p:sp>
      <p:sp>
        <p:nvSpPr>
          <p:cNvPr id="10243" name="Subtitle 3">
            <a:extLst>
              <a:ext uri="{FF2B5EF4-FFF2-40B4-BE49-F238E27FC236}">
                <a16:creationId xmlns:a16="http://schemas.microsoft.com/office/drawing/2014/main" id="{68D28E44-A175-4596-93C8-9ED3BCEA1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3611563"/>
            <a:ext cx="7772400" cy="1200150"/>
          </a:xfrm>
        </p:spPr>
        <p:txBody>
          <a:bodyPr/>
          <a:lstStyle/>
          <a:p>
            <a:r>
              <a:rPr lang="en-US" altLang="en-US" dirty="0"/>
              <a:t>Java How to Program, 11/e</a:t>
            </a:r>
          </a:p>
          <a:p>
            <a:r>
              <a:rPr lang="en-US" altLang="en-US" sz="2800" dirty="0"/>
              <a:t>Questions? E-mail paul.deitel@deitel.com</a:t>
            </a:r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82FC40-4C30-4727-80B3-BF5074D8447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26349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1_Exceptions_Page_10">
            <a:extLst>
              <a:ext uri="{FF2B5EF4-FFF2-40B4-BE49-F238E27FC236}">
                <a16:creationId xmlns:a16="http://schemas.microsoft.com/office/drawing/2014/main" id="{1E05D5F5-2E42-44DD-99BE-E8DCAB0B91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588"/>
            <a:ext cx="12192000" cy="58372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784925-9C3E-48C3-BC1C-378F9D776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63355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1_Exceptions_Page_11">
            <a:extLst>
              <a:ext uri="{FF2B5EF4-FFF2-40B4-BE49-F238E27FC236}">
                <a16:creationId xmlns:a16="http://schemas.microsoft.com/office/drawing/2014/main" id="{35E09B9A-2293-40A0-9CB0-28ADFDC006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8" y="0"/>
            <a:ext cx="1146492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CA5EC7-43CE-4250-90A4-580F4AB1F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31155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1_Exceptions_Page_12">
            <a:extLst>
              <a:ext uri="{FF2B5EF4-FFF2-40B4-BE49-F238E27FC236}">
                <a16:creationId xmlns:a16="http://schemas.microsoft.com/office/drawing/2014/main" id="{4B4EBDEE-7B55-49D6-B3C3-1D4138494C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013"/>
            <a:ext cx="12192000" cy="56419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C05096-88C0-45A7-A528-9866DED6D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34911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1_Exceptions_Page_13">
            <a:extLst>
              <a:ext uri="{FF2B5EF4-FFF2-40B4-BE49-F238E27FC236}">
                <a16:creationId xmlns:a16="http://schemas.microsoft.com/office/drawing/2014/main" id="{52738103-DDEC-4017-A10E-3225D448EA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12192000" cy="65135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FAA72C-31AF-4169-B29A-E5102F244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12423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1_Exceptions_Page_14">
            <a:extLst>
              <a:ext uri="{FF2B5EF4-FFF2-40B4-BE49-F238E27FC236}">
                <a16:creationId xmlns:a16="http://schemas.microsoft.com/office/drawing/2014/main" id="{CF77FF40-CD7B-4A5C-B14B-1187F174E3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"/>
            <a:ext cx="12192000" cy="62214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C3DAD2-C21B-4764-831B-26CBB6A44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23268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1_Exceptions_Page_15">
            <a:extLst>
              <a:ext uri="{FF2B5EF4-FFF2-40B4-BE49-F238E27FC236}">
                <a16:creationId xmlns:a16="http://schemas.microsoft.com/office/drawing/2014/main" id="{4FA45007-767A-496E-94F8-537CD11E51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63"/>
            <a:ext cx="12192000" cy="67452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F89BAB-16EB-435F-A9B2-F018B0777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80708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1_Exceptions_Page_16">
            <a:extLst>
              <a:ext uri="{FF2B5EF4-FFF2-40B4-BE49-F238E27FC236}">
                <a16:creationId xmlns:a16="http://schemas.microsoft.com/office/drawing/2014/main" id="{C8F1988C-4710-499E-A4BF-12B080C844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5525"/>
            <a:ext cx="12192000" cy="48053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3C85FC-7403-4192-B1D1-F60345010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65766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1_Exceptions_Page_17">
            <a:extLst>
              <a:ext uri="{FF2B5EF4-FFF2-40B4-BE49-F238E27FC236}">
                <a16:creationId xmlns:a16="http://schemas.microsoft.com/office/drawing/2014/main" id="{32174605-23E9-472E-B1C0-527BAC7810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8600"/>
            <a:ext cx="12192000" cy="3860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10E283-9AC1-47E8-AD20-443DB2DEA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57639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1_Exceptions_Page_18">
            <a:extLst>
              <a:ext uri="{FF2B5EF4-FFF2-40B4-BE49-F238E27FC236}">
                <a16:creationId xmlns:a16="http://schemas.microsoft.com/office/drawing/2014/main" id="{84A09CD5-D48B-446C-B33C-2BEC070239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6288"/>
            <a:ext cx="12192000" cy="27638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F6CF95-8F2E-4953-86A8-8AA6B0032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58626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1_Exceptions_Page_19">
            <a:extLst>
              <a:ext uri="{FF2B5EF4-FFF2-40B4-BE49-F238E27FC236}">
                <a16:creationId xmlns:a16="http://schemas.microsoft.com/office/drawing/2014/main" id="{F8776B2F-3429-4B7D-ACC5-CF42563CAD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75"/>
            <a:ext cx="12192000" cy="66976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284D1A-F933-4C3A-B3E6-863B1EB7A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62280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1_Exceptions_Page_02">
            <a:extLst>
              <a:ext uri="{FF2B5EF4-FFF2-40B4-BE49-F238E27FC236}">
                <a16:creationId xmlns:a16="http://schemas.microsoft.com/office/drawing/2014/main" id="{199620DA-0BCC-4A6A-8472-012E4F6FDF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0"/>
            <a:ext cx="1075213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8F881E-A1A3-47AC-9A68-A5D689992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96957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1_Exceptions_Page_20">
            <a:extLst>
              <a:ext uri="{FF2B5EF4-FFF2-40B4-BE49-F238E27FC236}">
                <a16:creationId xmlns:a16="http://schemas.microsoft.com/office/drawing/2014/main" id="{39DB8301-01D6-4E09-A67C-1BE949C0B3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7013"/>
            <a:ext cx="12192000" cy="38639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E7C364-A7D1-4538-878D-EED49CCBC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7870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1_Exceptions_Page_21">
            <a:extLst>
              <a:ext uri="{FF2B5EF4-FFF2-40B4-BE49-F238E27FC236}">
                <a16:creationId xmlns:a16="http://schemas.microsoft.com/office/drawing/2014/main" id="{BD3C4A2D-8F59-442F-A264-F75493C5FA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0788"/>
            <a:ext cx="12192000" cy="44164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97625-CC8E-42D6-B7AB-368D5D0DB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03709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1_Exceptions_Page_22">
            <a:extLst>
              <a:ext uri="{FF2B5EF4-FFF2-40B4-BE49-F238E27FC236}">
                <a16:creationId xmlns:a16="http://schemas.microsoft.com/office/drawing/2014/main" id="{D3900C1D-C498-4212-863A-880CE16F9D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2125"/>
            <a:ext cx="12192000" cy="33337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CE722E-3577-4FC4-8B6C-DE9C5F879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18535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1_Exceptions_Page_23">
            <a:extLst>
              <a:ext uri="{FF2B5EF4-FFF2-40B4-BE49-F238E27FC236}">
                <a16:creationId xmlns:a16="http://schemas.microsoft.com/office/drawing/2014/main" id="{6D0E6CDD-2D00-4ECB-A650-4E02A91CB8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7738"/>
            <a:ext cx="12192000" cy="49609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065E9-D115-46A5-9822-FF63D7EFC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61371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1_Exceptions_Page_24">
            <a:extLst>
              <a:ext uri="{FF2B5EF4-FFF2-40B4-BE49-F238E27FC236}">
                <a16:creationId xmlns:a16="http://schemas.microsoft.com/office/drawing/2014/main" id="{3AEB2888-619C-4953-B1E7-892F217E44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63" y="0"/>
            <a:ext cx="943927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2954D7-116F-48BF-8DDE-9D169E524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15717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1_Exceptions_Page_25">
            <a:extLst>
              <a:ext uri="{FF2B5EF4-FFF2-40B4-BE49-F238E27FC236}">
                <a16:creationId xmlns:a16="http://schemas.microsoft.com/office/drawing/2014/main" id="{124651FA-35FD-46A6-A355-EEFE1BC98B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3713"/>
            <a:ext cx="12192000" cy="33289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2C9590-CB7B-46F0-B83F-50C159ABF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50424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1_Exceptions_Page_26">
            <a:extLst>
              <a:ext uri="{FF2B5EF4-FFF2-40B4-BE49-F238E27FC236}">
                <a16:creationId xmlns:a16="http://schemas.microsoft.com/office/drawing/2014/main" id="{579299CB-9560-4C2D-B571-AA8851E7EB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8563"/>
            <a:ext cx="12192000" cy="44608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84F32C-B908-4F79-83A4-9351B2518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272756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1_Exceptions_Page_27">
            <a:extLst>
              <a:ext uri="{FF2B5EF4-FFF2-40B4-BE49-F238E27FC236}">
                <a16:creationId xmlns:a16="http://schemas.microsoft.com/office/drawing/2014/main" id="{7BE3FFD2-3FA8-4BC6-B95C-74BFF4DD14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7613"/>
            <a:ext cx="12192000" cy="44211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83E5DF-4464-44AD-94E1-D76F31AAC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1338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1_Exceptions_Page_28">
            <a:extLst>
              <a:ext uri="{FF2B5EF4-FFF2-40B4-BE49-F238E27FC236}">
                <a16:creationId xmlns:a16="http://schemas.microsoft.com/office/drawing/2014/main" id="{D241D8AA-0EC4-47F6-A4F6-29566B2CD6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3713"/>
            <a:ext cx="12192000" cy="33305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FE4A63-D3DB-4BED-910A-4E347237D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74049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1_Exceptions_Page_29">
            <a:extLst>
              <a:ext uri="{FF2B5EF4-FFF2-40B4-BE49-F238E27FC236}">
                <a16:creationId xmlns:a16="http://schemas.microsoft.com/office/drawing/2014/main" id="{4F1C0716-020E-402E-8A38-3BB77122A8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0"/>
            <a:ext cx="11555413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42DF9D-79E3-4FE5-A4BB-C47ACEAFB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45478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1_Exceptions_Page_03">
            <a:extLst>
              <a:ext uri="{FF2B5EF4-FFF2-40B4-BE49-F238E27FC236}">
                <a16:creationId xmlns:a16="http://schemas.microsoft.com/office/drawing/2014/main" id="{6E9A2DA9-3D44-40A2-AF00-ADD59E7B86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38" y="0"/>
            <a:ext cx="943292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BE5F90-78DB-4F12-ABAF-69CFD14F6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544978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1_Exceptions_Page_30">
            <a:extLst>
              <a:ext uri="{FF2B5EF4-FFF2-40B4-BE49-F238E27FC236}">
                <a16:creationId xmlns:a16="http://schemas.microsoft.com/office/drawing/2014/main" id="{79F9F23B-D46A-4193-B1B2-D7AEB0210B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6538"/>
            <a:ext cx="12192000" cy="38449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8C2931-7273-43FE-8C11-F147844AD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306408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1_Exceptions_Page_31">
            <a:extLst>
              <a:ext uri="{FF2B5EF4-FFF2-40B4-BE49-F238E27FC236}">
                <a16:creationId xmlns:a16="http://schemas.microsoft.com/office/drawing/2014/main" id="{BB35A1A0-2430-46FC-99F5-431862D56C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163"/>
            <a:ext cx="12192000" cy="55260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C2586D-1B64-452B-9F20-E69E23B3F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085045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1_Exceptions_Page_32">
            <a:extLst>
              <a:ext uri="{FF2B5EF4-FFF2-40B4-BE49-F238E27FC236}">
                <a16:creationId xmlns:a16="http://schemas.microsoft.com/office/drawing/2014/main" id="{071E9CF0-86AE-44E1-9748-051CE8C34D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7613"/>
            <a:ext cx="12192000" cy="44211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490676-9AF8-4BF9-A8C2-D3A3E46D4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3114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1_Exceptions_Page_33">
            <a:extLst>
              <a:ext uri="{FF2B5EF4-FFF2-40B4-BE49-F238E27FC236}">
                <a16:creationId xmlns:a16="http://schemas.microsoft.com/office/drawing/2014/main" id="{E66F2D5C-0E94-4CE7-B74A-2D85829A87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7613"/>
            <a:ext cx="12192000" cy="44211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BCAA7F-F8F7-4F98-BFF5-300C71532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951529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1_Exceptions_Page_34">
            <a:extLst>
              <a:ext uri="{FF2B5EF4-FFF2-40B4-BE49-F238E27FC236}">
                <a16:creationId xmlns:a16="http://schemas.microsoft.com/office/drawing/2014/main" id="{8E320E9D-A4BD-42F4-BD7A-8E34701465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5300"/>
            <a:ext cx="12192000" cy="33258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6B7744-9F68-4EEA-831E-54E702B26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384102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1_Exceptions_Page_35">
            <a:extLst>
              <a:ext uri="{FF2B5EF4-FFF2-40B4-BE49-F238E27FC236}">
                <a16:creationId xmlns:a16="http://schemas.microsoft.com/office/drawing/2014/main" id="{C36102C3-F9CC-4685-83F2-1E969F9743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875"/>
            <a:ext cx="12192000" cy="42862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339AE1-B6E1-40CA-B94C-A96370F28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674218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1_Exceptions_Page_36">
            <a:extLst>
              <a:ext uri="{FF2B5EF4-FFF2-40B4-BE49-F238E27FC236}">
                <a16:creationId xmlns:a16="http://schemas.microsoft.com/office/drawing/2014/main" id="{00D36B6C-122D-400D-BE60-6F4E24EB96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"/>
            <a:ext cx="12192000" cy="62214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2D04DE-2224-4FB0-B704-30D232F29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124359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1_Exceptions_Page_37">
            <a:extLst>
              <a:ext uri="{FF2B5EF4-FFF2-40B4-BE49-F238E27FC236}">
                <a16:creationId xmlns:a16="http://schemas.microsoft.com/office/drawing/2014/main" id="{87CD8549-CCE7-4900-9032-7158B8F52C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0"/>
            <a:ext cx="108966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338CFE-7802-45F5-AB23-943A6C2FA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556842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1_Exceptions_Page_38">
            <a:extLst>
              <a:ext uri="{FF2B5EF4-FFF2-40B4-BE49-F238E27FC236}">
                <a16:creationId xmlns:a16="http://schemas.microsoft.com/office/drawing/2014/main" id="{8931F157-5104-4825-A3F8-97C91B2BE2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12192000" cy="65135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A4A0A5-D73F-4719-825A-DE947221E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083454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1_Exceptions_Page_39">
            <a:extLst>
              <a:ext uri="{FF2B5EF4-FFF2-40B4-BE49-F238E27FC236}">
                <a16:creationId xmlns:a16="http://schemas.microsoft.com/office/drawing/2014/main" id="{F09EE6C9-724C-40E6-89FE-0A5A7D2B12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5100"/>
            <a:ext cx="12192000" cy="39862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42F73-5DCB-4D61-A26D-739EFEBBF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01824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1_Exceptions_Page_04">
            <a:extLst>
              <a:ext uri="{FF2B5EF4-FFF2-40B4-BE49-F238E27FC236}">
                <a16:creationId xmlns:a16="http://schemas.microsoft.com/office/drawing/2014/main" id="{51B5ABC9-EED4-4883-BA2D-A899A8CC42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0"/>
            <a:ext cx="9637713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1555A1-F662-4F19-AAA2-C5611AAA4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894795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1_Exceptions_Page_40">
            <a:extLst>
              <a:ext uri="{FF2B5EF4-FFF2-40B4-BE49-F238E27FC236}">
                <a16:creationId xmlns:a16="http://schemas.microsoft.com/office/drawing/2014/main" id="{785AE854-8B9A-4442-9B13-7C1019B610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850"/>
            <a:ext cx="12192000" cy="39227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04E890-2AAC-4DC9-8EB6-91328F6B5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947636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1_Exceptions_Page_41">
            <a:extLst>
              <a:ext uri="{FF2B5EF4-FFF2-40B4-BE49-F238E27FC236}">
                <a16:creationId xmlns:a16="http://schemas.microsoft.com/office/drawing/2014/main" id="{4DB5C060-8D50-49F0-83E4-0E710CE179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2375"/>
            <a:ext cx="12192000" cy="44116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3EEAB0-6C3E-4882-8D90-8B2FD3F15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867727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1_Exceptions_Page_42">
            <a:extLst>
              <a:ext uri="{FF2B5EF4-FFF2-40B4-BE49-F238E27FC236}">
                <a16:creationId xmlns:a16="http://schemas.microsoft.com/office/drawing/2014/main" id="{19041E96-C941-4B6A-8860-F3D55D9B91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0988"/>
            <a:ext cx="12192000" cy="37544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5F2004-BB4A-4FD6-8B29-97CBA5D8D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207072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1_Exceptions_Page_43">
            <a:extLst>
              <a:ext uri="{FF2B5EF4-FFF2-40B4-BE49-F238E27FC236}">
                <a16:creationId xmlns:a16="http://schemas.microsoft.com/office/drawing/2014/main" id="{948F18D7-C8C6-4A33-A8B2-58D4BDA65B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4413"/>
            <a:ext cx="12192000" cy="48291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373ABE-3804-4C09-B413-DCD2F05BC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487520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1_Exceptions_Page_44">
            <a:extLst>
              <a:ext uri="{FF2B5EF4-FFF2-40B4-BE49-F238E27FC236}">
                <a16:creationId xmlns:a16="http://schemas.microsoft.com/office/drawing/2014/main" id="{BCF7633C-010A-4992-AEBA-00FFCD1D63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3050"/>
            <a:ext cx="12192000" cy="37703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33428F-B4E1-4724-A80A-0B86ECE19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355725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1_Exceptions_Page_45">
            <a:extLst>
              <a:ext uri="{FF2B5EF4-FFF2-40B4-BE49-F238E27FC236}">
                <a16:creationId xmlns:a16="http://schemas.microsoft.com/office/drawing/2014/main" id="{4293BF54-0AF6-472D-A3E2-861A364CE0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9388"/>
            <a:ext cx="12192000" cy="39592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6AADF9-80A1-40CC-B33F-F2C15BD8A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399680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1_Exceptions_Page_46">
            <a:extLst>
              <a:ext uri="{FF2B5EF4-FFF2-40B4-BE49-F238E27FC236}">
                <a16:creationId xmlns:a16="http://schemas.microsoft.com/office/drawing/2014/main" id="{662966CC-8221-4B8F-93D4-995DE67814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00"/>
            <a:ext cx="12192000" cy="64500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7CC02C-8053-4C92-B1CC-49A6DAD2B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858247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1_Exceptions_Page_47">
            <a:extLst>
              <a:ext uri="{FF2B5EF4-FFF2-40B4-BE49-F238E27FC236}">
                <a16:creationId xmlns:a16="http://schemas.microsoft.com/office/drawing/2014/main" id="{C69154C3-B0C7-4A93-9EEB-6BCA33F814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"/>
            <a:ext cx="12192000" cy="62214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3424A8-ECC1-48FA-8248-6B2388055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400169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1_Exceptions_Page_48">
            <a:extLst>
              <a:ext uri="{FF2B5EF4-FFF2-40B4-BE49-F238E27FC236}">
                <a16:creationId xmlns:a16="http://schemas.microsoft.com/office/drawing/2014/main" id="{091B1EDC-7E19-45F7-AFD4-26A7B25E29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013"/>
            <a:ext cx="12192000" cy="56419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ED381E-86E1-41A5-9B58-7CE9738E4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984600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1_Exceptions_Page_49">
            <a:extLst>
              <a:ext uri="{FF2B5EF4-FFF2-40B4-BE49-F238E27FC236}">
                <a16:creationId xmlns:a16="http://schemas.microsoft.com/office/drawing/2014/main" id="{C80E6887-C5D4-43B2-BD24-3232B8539E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"/>
            <a:ext cx="12192000" cy="62214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F56B65-7F8B-476B-94EA-C8FCC08B7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72533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1_Exceptions_Page_05">
            <a:extLst>
              <a:ext uri="{FF2B5EF4-FFF2-40B4-BE49-F238E27FC236}">
                <a16:creationId xmlns:a16="http://schemas.microsoft.com/office/drawing/2014/main" id="{38CA4CA8-8E29-4095-836F-193C5D4294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63" y="0"/>
            <a:ext cx="981868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E88C57-22B9-4B11-B786-58F10A55E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085179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1_Exceptions_Page_50">
            <a:extLst>
              <a:ext uri="{FF2B5EF4-FFF2-40B4-BE49-F238E27FC236}">
                <a16:creationId xmlns:a16="http://schemas.microsoft.com/office/drawing/2014/main" id="{ADFBDEF8-8AE1-42B4-B3B6-1AB8F019C1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013"/>
            <a:ext cx="12192000" cy="58943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7C460A-879F-4145-A1DD-A32F28FD7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501210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1_Exceptions_Page_51">
            <a:extLst>
              <a:ext uri="{FF2B5EF4-FFF2-40B4-BE49-F238E27FC236}">
                <a16:creationId xmlns:a16="http://schemas.microsoft.com/office/drawing/2014/main" id="{F92C60CC-1BF9-43A6-8DB7-2D9DD2491A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025"/>
            <a:ext cx="12192000" cy="44243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6AA7DE-7827-4395-98E9-59EC36358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934598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1_Exceptions_Page_52">
            <a:extLst>
              <a:ext uri="{FF2B5EF4-FFF2-40B4-BE49-F238E27FC236}">
                <a16:creationId xmlns:a16="http://schemas.microsoft.com/office/drawing/2014/main" id="{5CB4547A-D7B0-4498-98C4-3196EC3FF5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013"/>
            <a:ext cx="12192000" cy="56419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C1FA84-F1D8-46E0-AC18-2A131AB59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550693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1_Exceptions_Page_53">
            <a:extLst>
              <a:ext uri="{FF2B5EF4-FFF2-40B4-BE49-F238E27FC236}">
                <a16:creationId xmlns:a16="http://schemas.microsoft.com/office/drawing/2014/main" id="{E52E89E5-9426-4AE9-9F53-8817642D23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0"/>
            <a:ext cx="113284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E3FEC9-C828-4054-B5E7-1D637720C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485115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1_Exceptions_Page_54">
            <a:extLst>
              <a:ext uri="{FF2B5EF4-FFF2-40B4-BE49-F238E27FC236}">
                <a16:creationId xmlns:a16="http://schemas.microsoft.com/office/drawing/2014/main" id="{7BC690E4-AE3F-4F6E-82F6-D5E2EF71AE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63" y="0"/>
            <a:ext cx="1167288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362A74-3E25-49F2-AE5B-C5C45B9FB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642772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1_Exceptions_Page_55">
            <a:extLst>
              <a:ext uri="{FF2B5EF4-FFF2-40B4-BE49-F238E27FC236}">
                <a16:creationId xmlns:a16="http://schemas.microsoft.com/office/drawing/2014/main" id="{CC09386F-AA13-4992-99CA-4643CB45DE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2125"/>
            <a:ext cx="12192000" cy="33337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681A78-F836-472A-86B5-1A6DA758C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656184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1_Exceptions_Page_56">
            <a:extLst>
              <a:ext uri="{FF2B5EF4-FFF2-40B4-BE49-F238E27FC236}">
                <a16:creationId xmlns:a16="http://schemas.microsoft.com/office/drawing/2014/main" id="{5BD591B3-25B0-43CA-B551-C38149E6C0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13" y="0"/>
            <a:ext cx="1011237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41FE2A-91DA-4523-BA0B-60231A3E3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951182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1_Exceptions_Page_57">
            <a:extLst>
              <a:ext uri="{FF2B5EF4-FFF2-40B4-BE49-F238E27FC236}">
                <a16:creationId xmlns:a16="http://schemas.microsoft.com/office/drawing/2014/main" id="{853800E0-D856-4A98-8847-321BD51D46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6925"/>
            <a:ext cx="12192000" cy="27225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F8BBE4-59A8-4F79-B4C2-1C238ADE3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299706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1_Exceptions_Page_58">
            <a:extLst>
              <a:ext uri="{FF2B5EF4-FFF2-40B4-BE49-F238E27FC236}">
                <a16:creationId xmlns:a16="http://schemas.microsoft.com/office/drawing/2014/main" id="{08340F33-CD15-4417-B34C-1CB0BD260C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2192000" cy="68008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F34C4C-11B3-47B2-90DC-1B71B082C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854675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1_Exceptions_Page_59">
            <a:extLst>
              <a:ext uri="{FF2B5EF4-FFF2-40B4-BE49-F238E27FC236}">
                <a16:creationId xmlns:a16="http://schemas.microsoft.com/office/drawing/2014/main" id="{AE6F2FC5-F34D-4F2E-B682-4175387859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1113"/>
            <a:ext cx="12192000" cy="42941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A661E1-C12F-4070-87F1-25CB58932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60242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1_Exceptions_Page_06">
            <a:extLst>
              <a:ext uri="{FF2B5EF4-FFF2-40B4-BE49-F238E27FC236}">
                <a16:creationId xmlns:a16="http://schemas.microsoft.com/office/drawing/2014/main" id="{398A0488-7920-4F5A-B40C-DFEDD56B7B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" y="0"/>
            <a:ext cx="1162685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0EBA6D-7E8E-4DD1-98A2-39AB67298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497426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1_Exceptions_Page_60">
            <a:extLst>
              <a:ext uri="{FF2B5EF4-FFF2-40B4-BE49-F238E27FC236}">
                <a16:creationId xmlns:a16="http://schemas.microsoft.com/office/drawing/2014/main" id="{B8045C47-E570-48EA-80DE-FCD80BCC88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925"/>
            <a:ext cx="12192000" cy="65325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46F818-811A-45E6-972B-92B52C647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72196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1_Exceptions_Page_07">
            <a:extLst>
              <a:ext uri="{FF2B5EF4-FFF2-40B4-BE49-F238E27FC236}">
                <a16:creationId xmlns:a16="http://schemas.microsoft.com/office/drawing/2014/main" id="{89E4BB34-B42E-4E34-96B3-0306D09524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13"/>
            <a:ext cx="12192000" cy="64531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D1E81A-236A-4A3D-85E0-D5676230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10396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1_Exceptions_Page_08">
            <a:extLst>
              <a:ext uri="{FF2B5EF4-FFF2-40B4-BE49-F238E27FC236}">
                <a16:creationId xmlns:a16="http://schemas.microsoft.com/office/drawing/2014/main" id="{96D9B3D8-DB21-4CAC-A0DF-E5361DC7E1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"/>
            <a:ext cx="12192000" cy="60182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6BB69-6AA7-4C46-9616-E6BDBBD53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16945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1_Exceptions_Page_09">
            <a:extLst>
              <a:ext uri="{FF2B5EF4-FFF2-40B4-BE49-F238E27FC236}">
                <a16:creationId xmlns:a16="http://schemas.microsoft.com/office/drawing/2014/main" id="{142B21D7-9D87-4BB8-BC6F-D622CEABE9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"/>
            <a:ext cx="12192000" cy="62214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427D64-D567-4420-A01A-DCBAA10A6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631835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JHTP11_08</Template>
  <TotalTime>1</TotalTime>
  <Words>801</Words>
  <Application>Microsoft Office PowerPoint</Application>
  <PresentationFormat>Widescreen</PresentationFormat>
  <Paragraphs>64</Paragraphs>
  <Slides>60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0" baseType="lpstr">
      <vt:lpstr>Arial</vt:lpstr>
      <vt:lpstr>Calibri</vt:lpstr>
      <vt:lpstr>Cambria</vt:lpstr>
      <vt:lpstr>Goudy Sans Medium</vt:lpstr>
      <vt:lpstr>Lucida Sans Unicode</vt:lpstr>
      <vt:lpstr>Verdana</vt:lpstr>
      <vt:lpstr>Wingdings</vt:lpstr>
      <vt:lpstr>Wingdings 2</vt:lpstr>
      <vt:lpstr>Wingdings 3</vt:lpstr>
      <vt:lpstr>Concourse</vt:lpstr>
      <vt:lpstr>Chapter 11 Exception Handling: A Deeper Look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 Exception Handling: A Deeper Look</dc:title>
  <dc:creator>Paul Deitel</dc:creator>
  <cp:lastModifiedBy>Paul Deitel</cp:lastModifiedBy>
  <cp:revision>1</cp:revision>
  <dcterms:created xsi:type="dcterms:W3CDTF">2017-07-15T15:42:51Z</dcterms:created>
  <dcterms:modified xsi:type="dcterms:W3CDTF">2017-07-15T15:44:03Z</dcterms:modified>
</cp:coreProperties>
</file>