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sldIdLst>
    <p:sldId id="301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</p:sldIdLst>
  <p:sldSz cx="12192000" cy="6858000"/>
  <p:notesSz cx="6858000" cy="9144000"/>
  <p:photoAlbum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9458F6-9A7C-4BD0-A581-6BF2D5EC4DC1}" type="datetimeFigureOut">
              <a:rPr lang="en-US" smtClean="0"/>
              <a:t>7/15/2017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D38A04-3B6C-4792-966B-D386EBB32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359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Slide Image Placeholder 1">
            <a:extLst>
              <a:ext uri="{FF2B5EF4-FFF2-40B4-BE49-F238E27FC236}">
                <a16:creationId xmlns:a16="http://schemas.microsoft.com/office/drawing/2014/main" id="{DC9A462A-27BB-47E3-B458-3CD16C42055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6787" name="Notes Placeholder 2">
            <a:extLst>
              <a:ext uri="{FF2B5EF4-FFF2-40B4-BE49-F238E27FC236}">
                <a16:creationId xmlns:a16="http://schemas.microsoft.com/office/drawing/2014/main" id="{10749876-CB66-4EA5-98CF-212A4BA848E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47812" name="Slide Number Placeholder 3">
            <a:extLst>
              <a:ext uri="{FF2B5EF4-FFF2-40B4-BE49-F238E27FC236}">
                <a16:creationId xmlns:a16="http://schemas.microsoft.com/office/drawing/2014/main" id="{AEE6F4F6-6705-4139-8092-7B2DC453DF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0158D97-7267-47C8-A49F-C3A3D6A432CB}" type="slidenum">
              <a:rPr lang="en-US" altLang="en-US">
                <a:latin typeface="Calibri" panose="020F0502020204030204" pitchFamily="34" charset="0"/>
              </a:rPr>
              <a:pPr eaLnBrk="1" hangingPunct="1"/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936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1220046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Cambria" panose="02040503050406030204" pitchFamily="18" charset="0"/>
            </a:endParaRPr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-4233" y="4953000"/>
            <a:ext cx="12196233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latin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7" name="Freeform 20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1332767423 h 528"/>
                <a:gd name="T6" fmla="*/ 120019431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 sz="1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latin typeface="Cambria" panose="02040503050406030204" pitchFamily="18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anchor="b"/>
          <a:lstStyle>
            <a:lvl1pPr algn="ct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fld id="{A87E7DAC-538B-4888-88C6-3D1A35006A25}" type="datetime1">
              <a:rPr lang="en-US" smtClean="0"/>
              <a:t>7/15/2017</a:t>
            </a:fld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9A85AA3-D12B-4593-A8F1-D94BF564F1F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12"/>
          </p:nvPr>
        </p:nvSpPr>
        <p:spPr>
          <a:xfrm>
            <a:off x="3657600" y="6408739"/>
            <a:ext cx="5317067" cy="365125"/>
          </a:xfrm>
        </p:spPr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279199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9337E2-773E-417C-96C0-2B74164E3ECF}" type="datetime1">
              <a:rPr lang="en-US" smtClean="0"/>
              <a:t>7/15/2017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Copyright 1992-2018 by Pearson Education, Inc. All Rights Reserved.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A85AA3-D12B-4593-A8F1-D94BF564F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374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C1C77B-0C90-489D-B3A2-C6A15448AC48}" type="datetime1">
              <a:rPr lang="en-US" smtClean="0"/>
              <a:t>7/15/2017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Copyright 1992-2018 by Pearson Education, Inc. All Rights Reserved.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A85AA3-D12B-4593-A8F1-D94BF564F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1585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4488296" y="6408739"/>
            <a:ext cx="7044267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© Copyright 1992-2018 by Pearson Education, Inc. All Rights Reserved.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A85AA3-D12B-4593-A8F1-D94BF564F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567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Font typeface="Wingdings" pitchFamily="2" charset="2"/>
              <a:buChar char="§"/>
              <a:defRPr/>
            </a:lvl2pPr>
            <a:extLst/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fld id="{AF663B6F-A2CA-411C-8495-1638A12A475F}" type="datetime1">
              <a:rPr lang="en-US" smtClean="0"/>
              <a:t>7/15/2017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86400" y="6408739"/>
            <a:ext cx="3488267" cy="365125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© Copyright 1992-2018 by Pearson Education, Inc. All Rights Reserved.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A85AA3-D12B-4593-A8F1-D94BF564F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817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4849284" y="3005138"/>
            <a:ext cx="243416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Cambria" panose="02040503050406030204" pitchFamily="18" charset="0"/>
            </a:endParaRPr>
          </a:p>
        </p:txBody>
      </p:sp>
      <p:sp>
        <p:nvSpPr>
          <p:cNvPr id="5" name="Chevron 4"/>
          <p:cNvSpPr/>
          <p:nvPr/>
        </p:nvSpPr>
        <p:spPr>
          <a:xfrm>
            <a:off x="4599518" y="3005138"/>
            <a:ext cx="24553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Cambria" panose="020405030504060302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fld id="{B14866CC-BD2B-42FA-BB36-4FC68F2D54AC}" type="datetime1">
              <a:rPr lang="en-US" smtClean="0"/>
              <a:t>7/15/2017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/>
              <a:t>© Copyright 1992-2018 by Pearson Education, Inc. All Rights Reserved.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A85AA3-D12B-4593-A8F1-D94BF564F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933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fld id="{01D22265-B66D-484C-83F4-25187CD701E3}" type="datetime1">
              <a:rPr lang="en-US" smtClean="0"/>
              <a:t>7/15/2017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/>
              <a:t>© Copyright 1992-2018 by Pearson Education,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A85AA3-D12B-4593-A8F1-D94BF564F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9093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fld id="{B71E66D1-E4B3-479C-AC58-D142B6317DE7}" type="datetime1">
              <a:rPr lang="en-US" smtClean="0"/>
              <a:t>7/15/2017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/>
              <a:t>© Copyright 1992-2018 by Pearson Education, Inc. All Rights Reserved.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A85AA3-D12B-4593-A8F1-D94BF564F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8626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fld id="{8E7B69C4-FB31-4CCD-906E-709D04E61D35}" type="datetime1">
              <a:rPr lang="en-US" smtClean="0"/>
              <a:t>7/15/2017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/>
              <a:t>© Copyright 1992-2018 by Pearson Education,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A85AA3-D12B-4593-A8F1-D94BF564F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4338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AE4564-6B8F-4061-B741-A5A8E8711C77}" type="datetime1">
              <a:rPr lang="en-US" smtClean="0"/>
              <a:t>7/15/2017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Copyright 1992-2018 by Pearson Education, Inc. All Rights Reserved.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A85AA3-D12B-4593-A8F1-D94BF564F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046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fld id="{A9507B12-DB65-4C04-9891-863E272F1CB2}" type="datetime1">
              <a:rPr lang="en-US" smtClean="0"/>
              <a:t>7/15/2017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/>
              <a:t>© Copyright 1992-2018 by Pearson Education,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A85AA3-D12B-4593-A8F1-D94BF564F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5049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666751" y="5945188"/>
            <a:ext cx="6587067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auto">
          <a:xfrm>
            <a:off x="647700" y="5938838"/>
            <a:ext cx="4921251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1330642500 h 588"/>
              <a:gd name="T6" fmla="*/ 2091905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Cambria" panose="020405030504060302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11552768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Cambria" panose="02040503050406030204" pitchFamily="18" charset="0"/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11303001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Cambria" panose="020405030504060302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fld id="{D35E9EA6-94CC-4D5E-92C4-C286C6604080}" type="datetime1">
              <a:rPr lang="en-US" smtClean="0"/>
              <a:t>7/15/2017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39884" y="6408739"/>
            <a:ext cx="313478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/>
              <a:t>© Copyright 1992-2018 by Pearson Education, Inc. All Rights Reserved.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A85AA3-D12B-4593-A8F1-D94BF564F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9872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481138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70433" y="6408739"/>
            <a:ext cx="2559051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Cambria" panose="02040503050406030204" pitchFamily="18" charset="0"/>
                <a:cs typeface="+mn-cs"/>
              </a:defRPr>
            </a:lvl1pPr>
            <a:extLst/>
          </a:lstStyle>
          <a:p>
            <a:fld id="{EF94F1A0-88D4-4267-9B36-85F72F499236}" type="datetime1">
              <a:rPr lang="en-US" smtClean="0"/>
              <a:t>7/15/2017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609600" y="6408739"/>
            <a:ext cx="8365067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Cambria" panose="02040503050406030204" pitchFamily="18" charset="0"/>
                <a:cs typeface="+mn-cs"/>
              </a:defRPr>
            </a:lvl1pPr>
            <a:extLst/>
          </a:lstStyle>
          <a:p>
            <a:r>
              <a:rPr lang="en-US"/>
              <a:t>© Copyright 1992-2018 by Pearson Education, Inc. All Rights Reserved.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484" y="6408739"/>
            <a:ext cx="48894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ambria" panose="02040503050406030204" pitchFamily="18" charset="0"/>
                <a:cs typeface="Calibri" panose="020F0502020204030204" pitchFamily="34" charset="0"/>
              </a:defRPr>
            </a:lvl1pPr>
          </a:lstStyle>
          <a:p>
            <a:fld id="{A9A85AA3-D12B-4593-A8F1-D94BF564F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202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Cambria" panose="02040503050406030204" pitchFamily="18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1pPr>
      <a:lvl2pPr marL="620713" indent="-228600" algn="l" rtl="0" eaLnBrk="1" fontAlgn="base" hangingPunct="1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2pPr>
      <a:lvl3pPr marL="858838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3pPr>
      <a:lvl4pPr marL="11430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defRPr sz="19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4pPr>
      <a:lvl5pPr marL="11430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defRPr sz="19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67D70-6B16-4B03-9637-EB524514F7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Chapter 19</a:t>
            </a:r>
            <a:br>
              <a:rPr lang="en-US" dirty="0"/>
            </a:br>
            <a:r>
              <a:rPr lang="en-US" dirty="0"/>
              <a:t>Searching, Sorting and Big O</a:t>
            </a:r>
          </a:p>
        </p:txBody>
      </p:sp>
      <p:sp>
        <p:nvSpPr>
          <p:cNvPr id="10243" name="Subtitle 2">
            <a:extLst>
              <a:ext uri="{FF2B5EF4-FFF2-40B4-BE49-F238E27FC236}">
                <a16:creationId xmlns:a16="http://schemas.microsoft.com/office/drawing/2014/main" id="{709CAFA5-98F5-4DF3-8DCE-C18D5D5DA4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9800" y="3611563"/>
            <a:ext cx="7772400" cy="1200150"/>
          </a:xfrm>
        </p:spPr>
        <p:txBody>
          <a:bodyPr/>
          <a:lstStyle/>
          <a:p>
            <a:r>
              <a:rPr lang="en-US" altLang="en-US" dirty="0"/>
              <a:t>Java How to Program, 11/e</a:t>
            </a:r>
          </a:p>
          <a:p>
            <a:r>
              <a:rPr lang="en-US" altLang="en-US" sz="2800" dirty="0"/>
              <a:t>Questions? E-mail paul.deitel@deitel.com</a:t>
            </a:r>
            <a:endParaRPr lang="en-US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046BBC-D2E3-4F64-9D4C-08C70F1C0B8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2820484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9_SearchingSorting_Page_10">
            <a:extLst>
              <a:ext uri="{FF2B5EF4-FFF2-40B4-BE49-F238E27FC236}">
                <a16:creationId xmlns:a16="http://schemas.microsoft.com/office/drawing/2014/main" id="{B2D2096D-9C7B-4269-9386-0EDA9906B97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13" y="0"/>
            <a:ext cx="11787187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59F7EA-A5D0-4324-816C-BEC7A525F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837413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9_SearchingSorting_Page_11">
            <a:extLst>
              <a:ext uri="{FF2B5EF4-FFF2-40B4-BE49-F238E27FC236}">
                <a16:creationId xmlns:a16="http://schemas.microsoft.com/office/drawing/2014/main" id="{43CDABE9-73D2-42A5-845F-A1C7A7D8494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2475"/>
            <a:ext cx="12192000" cy="535305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2860C7-4C13-4DA7-A2C1-F186E9914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7254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9_SearchingSorting_Page_12">
            <a:extLst>
              <a:ext uri="{FF2B5EF4-FFF2-40B4-BE49-F238E27FC236}">
                <a16:creationId xmlns:a16="http://schemas.microsoft.com/office/drawing/2014/main" id="{68B845BA-0FDD-40D8-800E-5EB17F5BADE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5900"/>
            <a:ext cx="12192000" cy="388461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E2C779-E0C2-4791-B2C1-3D4F1E4B6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685803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9_SearchingSorting_Page_13">
            <a:extLst>
              <a:ext uri="{FF2B5EF4-FFF2-40B4-BE49-F238E27FC236}">
                <a16:creationId xmlns:a16="http://schemas.microsoft.com/office/drawing/2014/main" id="{EA0C14E4-F883-4903-8CB6-2A2FC4A06A6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863"/>
            <a:ext cx="12192000" cy="626268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08C388-34DF-4946-BF29-9D643ABA7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8380916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9_SearchingSorting_Page_14">
            <a:extLst>
              <a:ext uri="{FF2B5EF4-FFF2-40B4-BE49-F238E27FC236}">
                <a16:creationId xmlns:a16="http://schemas.microsoft.com/office/drawing/2014/main" id="{6BE2AF8A-EBF9-4EBE-AFA3-086C7B240B9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6300"/>
            <a:ext cx="12192000" cy="510381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3DA450-D26D-4FAC-9660-E3CCA9DB3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3898361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9_SearchingSorting_Page_15">
            <a:extLst>
              <a:ext uri="{FF2B5EF4-FFF2-40B4-BE49-F238E27FC236}">
                <a16:creationId xmlns:a16="http://schemas.microsoft.com/office/drawing/2014/main" id="{9A638855-C985-41BE-9DAE-A975044303B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38" y="0"/>
            <a:ext cx="11717337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DC72B3-AEB7-4A66-B468-B6C40AF89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7979387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9_SearchingSorting_Page_16">
            <a:extLst>
              <a:ext uri="{FF2B5EF4-FFF2-40B4-BE49-F238E27FC236}">
                <a16:creationId xmlns:a16="http://schemas.microsoft.com/office/drawing/2014/main" id="{EB472D7C-7BFC-43BB-9402-E1CDDC3D056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38" y="0"/>
            <a:ext cx="11717337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4F984F-D551-40A1-B840-A79DDCF15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9266896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9_SearchingSorting_Page_17">
            <a:extLst>
              <a:ext uri="{FF2B5EF4-FFF2-40B4-BE49-F238E27FC236}">
                <a16:creationId xmlns:a16="http://schemas.microsoft.com/office/drawing/2014/main" id="{63C0037A-D9C7-4BF8-BFEA-7092C3D835E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2913"/>
            <a:ext cx="12192000" cy="597058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579D78-8B92-4201-A090-9C3778D09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5259525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9_SearchingSorting_Page_18">
            <a:extLst>
              <a:ext uri="{FF2B5EF4-FFF2-40B4-BE49-F238E27FC236}">
                <a16:creationId xmlns:a16="http://schemas.microsoft.com/office/drawing/2014/main" id="{9BA6844D-4087-480D-81B1-DD781960529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0"/>
            <a:ext cx="10837863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6FCE0F-AE2F-4FDE-84F4-8F8130847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2151652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9_SearchingSorting_Page_19">
            <a:extLst>
              <a:ext uri="{FF2B5EF4-FFF2-40B4-BE49-F238E27FC236}">
                <a16:creationId xmlns:a16="http://schemas.microsoft.com/office/drawing/2014/main" id="{F918AEE2-5A7F-48A7-8F71-45437112D05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8838"/>
            <a:ext cx="12192000" cy="513873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911EFD-25DD-4AB9-BAC2-648D44C79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34098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9_SearchingSorting_Page_02">
            <a:extLst>
              <a:ext uri="{FF2B5EF4-FFF2-40B4-BE49-F238E27FC236}">
                <a16:creationId xmlns:a16="http://schemas.microsoft.com/office/drawing/2014/main" id="{55819DDF-A5AF-470C-BB18-7E5180C83F1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588" y="0"/>
            <a:ext cx="9140825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EEA55D-0236-4AE0-86DD-F2F836C07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857004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9_SearchingSorting_Page_20">
            <a:extLst>
              <a:ext uri="{FF2B5EF4-FFF2-40B4-BE49-F238E27FC236}">
                <a16:creationId xmlns:a16="http://schemas.microsoft.com/office/drawing/2014/main" id="{31193B71-0319-43A3-88AD-A105652F6F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8838"/>
            <a:ext cx="12192000" cy="513873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CFCC3E-E60F-43A3-87A7-184116658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5848995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9_SearchingSorting_Page_21">
            <a:extLst>
              <a:ext uri="{FF2B5EF4-FFF2-40B4-BE49-F238E27FC236}">
                <a16:creationId xmlns:a16="http://schemas.microsoft.com/office/drawing/2014/main" id="{DAE52244-CD36-4304-A82C-60BC1384101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375"/>
            <a:ext cx="12192000" cy="568166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E5F4F1-973D-4B6E-AF5C-7903576BB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1756854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9_SearchingSorting_Page_22">
            <a:extLst>
              <a:ext uri="{FF2B5EF4-FFF2-40B4-BE49-F238E27FC236}">
                <a16:creationId xmlns:a16="http://schemas.microsoft.com/office/drawing/2014/main" id="{8DBED955-4370-48BB-81C6-85478515E4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075" y="0"/>
            <a:ext cx="9466263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91B05E-28FD-4095-973F-518D55F3E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0568904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9_SearchingSorting_Page_23">
            <a:extLst>
              <a:ext uri="{FF2B5EF4-FFF2-40B4-BE49-F238E27FC236}">
                <a16:creationId xmlns:a16="http://schemas.microsoft.com/office/drawing/2014/main" id="{D07D61FB-5622-40D7-BAE2-7B4704A1845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7963"/>
            <a:ext cx="12192000" cy="390207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382865-5AE4-43D5-A039-D35270A56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3751550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9_SearchingSorting_Page_24">
            <a:extLst>
              <a:ext uri="{FF2B5EF4-FFF2-40B4-BE49-F238E27FC236}">
                <a16:creationId xmlns:a16="http://schemas.microsoft.com/office/drawing/2014/main" id="{683EFA1B-52D1-46A0-BDCB-9982349387C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075" y="0"/>
            <a:ext cx="9466263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F5751A-A377-4D46-A19F-1A2C761AF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5641968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9_SearchingSorting_Page_25">
            <a:extLst>
              <a:ext uri="{FF2B5EF4-FFF2-40B4-BE49-F238E27FC236}">
                <a16:creationId xmlns:a16="http://schemas.microsoft.com/office/drawing/2014/main" id="{10B9E153-E9E5-4743-A33F-576B6AE93E8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4063"/>
            <a:ext cx="12192000" cy="534828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7BCD6A-DACD-41B2-AA64-BF2A712BE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8193102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9_SearchingSorting_Page_26">
            <a:extLst>
              <a:ext uri="{FF2B5EF4-FFF2-40B4-BE49-F238E27FC236}">
                <a16:creationId xmlns:a16="http://schemas.microsoft.com/office/drawing/2014/main" id="{193E517B-0F3F-4622-B767-2578EFBBEED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63" y="0"/>
            <a:ext cx="10353675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0A3860-E38E-42EC-96EE-96A03EE4B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5822709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9_SearchingSorting_Page_27">
            <a:extLst>
              <a:ext uri="{FF2B5EF4-FFF2-40B4-BE49-F238E27FC236}">
                <a16:creationId xmlns:a16="http://schemas.microsoft.com/office/drawing/2014/main" id="{CD2E5B10-CCEC-48F3-9E8F-9AE46B93FC4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075" y="0"/>
            <a:ext cx="9466263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E9B0B0-96CF-46D9-BC9E-3BDD3C976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5533501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9_SearchingSorting_Page_28">
            <a:extLst>
              <a:ext uri="{FF2B5EF4-FFF2-40B4-BE49-F238E27FC236}">
                <a16:creationId xmlns:a16="http://schemas.microsoft.com/office/drawing/2014/main" id="{7035BF71-EB89-446F-BC9F-F0139E557D9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"/>
            <a:ext cx="12192000" cy="680085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79CC23-6FB6-4CF2-B3CE-40CDA2A51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3198776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9_SearchingSorting_Page_29">
            <a:extLst>
              <a:ext uri="{FF2B5EF4-FFF2-40B4-BE49-F238E27FC236}">
                <a16:creationId xmlns:a16="http://schemas.microsoft.com/office/drawing/2014/main" id="{70DF8F0E-1511-4631-B190-3BE3D84C2CF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0"/>
            <a:ext cx="1089660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E061B6-BF42-42CB-B503-2D571A887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788333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9_SearchingSorting_Page_03">
            <a:extLst>
              <a:ext uri="{FF2B5EF4-FFF2-40B4-BE49-F238E27FC236}">
                <a16:creationId xmlns:a16="http://schemas.microsoft.com/office/drawing/2014/main" id="{4DFF089C-CB25-4712-8D26-75F09BA2F5A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" y="0"/>
            <a:ext cx="1062990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6BBAD7-5317-4C46-BE7D-D0B23AE1B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5275923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9_SearchingSorting_Page_30">
            <a:extLst>
              <a:ext uri="{FF2B5EF4-FFF2-40B4-BE49-F238E27FC236}">
                <a16:creationId xmlns:a16="http://schemas.microsoft.com/office/drawing/2014/main" id="{42635E04-43D5-45A8-AC2D-077565B1486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63" y="0"/>
            <a:ext cx="10353675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5F33B3-806B-425F-B2E2-C1A8AFB19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5321446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9_SearchingSorting_Page_31">
            <a:extLst>
              <a:ext uri="{FF2B5EF4-FFF2-40B4-BE49-F238E27FC236}">
                <a16:creationId xmlns:a16="http://schemas.microsoft.com/office/drawing/2014/main" id="{7098B15E-0473-453A-AA1A-ED9D156137A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8525"/>
            <a:ext cx="12192000" cy="506095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CB00BB-729F-4164-9DA9-C36D73FD5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9614835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9_SearchingSorting_Page_32">
            <a:extLst>
              <a:ext uri="{FF2B5EF4-FFF2-40B4-BE49-F238E27FC236}">
                <a16:creationId xmlns:a16="http://schemas.microsoft.com/office/drawing/2014/main" id="{E0C6C2D7-728E-4E19-BBBC-D9D91FC2CD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325" y="0"/>
            <a:ext cx="9783763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E75B13-5736-4A88-A84B-FCABBA281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6068866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9_SearchingSorting_Page_33">
            <a:extLst>
              <a:ext uri="{FF2B5EF4-FFF2-40B4-BE49-F238E27FC236}">
                <a16:creationId xmlns:a16="http://schemas.microsoft.com/office/drawing/2014/main" id="{8916ABF2-4351-4BAC-821D-30EE6A22E4E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0"/>
            <a:ext cx="12192000" cy="622141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9C7180-60E7-4A10-BDB1-E4D1D9906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3421250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9_SearchingSorting_Page_34">
            <a:extLst>
              <a:ext uri="{FF2B5EF4-FFF2-40B4-BE49-F238E27FC236}">
                <a16:creationId xmlns:a16="http://schemas.microsoft.com/office/drawing/2014/main" id="{E033F6F2-94C2-4A82-B441-4C1C0E4BBBE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013"/>
            <a:ext cx="12192000" cy="564197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3A60AC-F892-4CCA-817A-ADB2D9F73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0713165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9_SearchingSorting_Page_35">
            <a:extLst>
              <a:ext uri="{FF2B5EF4-FFF2-40B4-BE49-F238E27FC236}">
                <a16:creationId xmlns:a16="http://schemas.microsoft.com/office/drawing/2014/main" id="{F44761E0-8245-4B79-8A7B-21B857C835C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413" y="0"/>
            <a:ext cx="9653587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FD832C-C027-49B2-83FC-748A8C54A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0011531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9_SearchingSorting_Page_36">
            <a:extLst>
              <a:ext uri="{FF2B5EF4-FFF2-40B4-BE49-F238E27FC236}">
                <a16:creationId xmlns:a16="http://schemas.microsoft.com/office/drawing/2014/main" id="{476F1905-F3C1-4953-B9F2-0E710C36519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350"/>
            <a:ext cx="12192000" cy="633571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399E0E-C621-4419-B920-A201F3381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2886016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9_SearchingSorting_Page_37">
            <a:extLst>
              <a:ext uri="{FF2B5EF4-FFF2-40B4-BE49-F238E27FC236}">
                <a16:creationId xmlns:a16="http://schemas.microsoft.com/office/drawing/2014/main" id="{A54C7927-46BC-4767-8D89-68F13257E33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4063"/>
            <a:ext cx="12192000" cy="534828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894373-4E0A-4404-846E-5B7BFBD3D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6948843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9_SearchingSorting_Page_38">
            <a:extLst>
              <a:ext uri="{FF2B5EF4-FFF2-40B4-BE49-F238E27FC236}">
                <a16:creationId xmlns:a16="http://schemas.microsoft.com/office/drawing/2014/main" id="{485180EC-2159-41F6-AE9D-07BEA596D2B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63" y="0"/>
            <a:ext cx="10353675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2B882D-7FE8-4359-B045-C88A1B53C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7424557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9_SearchingSorting_Page_39">
            <a:extLst>
              <a:ext uri="{FF2B5EF4-FFF2-40B4-BE49-F238E27FC236}">
                <a16:creationId xmlns:a16="http://schemas.microsoft.com/office/drawing/2014/main" id="{1232752D-D330-4B20-AF6F-3991156DBF6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438" y="0"/>
            <a:ext cx="10017125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086AD8-A2FC-496C-BC72-D1B819588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567060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9_SearchingSorting_Page_04">
            <a:extLst>
              <a:ext uri="{FF2B5EF4-FFF2-40B4-BE49-F238E27FC236}">
                <a16:creationId xmlns:a16="http://schemas.microsoft.com/office/drawing/2014/main" id="{7AA91607-B4AD-42AF-8ECF-5B182731691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263" y="0"/>
            <a:ext cx="9005887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8F8491-37E8-4B22-9BFC-757217A29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1182517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9_SearchingSorting_Page_40">
            <a:extLst>
              <a:ext uri="{FF2B5EF4-FFF2-40B4-BE49-F238E27FC236}">
                <a16:creationId xmlns:a16="http://schemas.microsoft.com/office/drawing/2014/main" id="{AD31E88B-2F32-46FB-B932-7104B2D4203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0"/>
            <a:ext cx="11522075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E68ED0-F1C3-4EF4-AD5B-CD34F827A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5663860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9_SearchingSorting_Page_41">
            <a:extLst>
              <a:ext uri="{FF2B5EF4-FFF2-40B4-BE49-F238E27FC236}">
                <a16:creationId xmlns:a16="http://schemas.microsoft.com/office/drawing/2014/main" id="{CF692889-CCB4-412C-8A5E-80494504187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2050"/>
            <a:ext cx="12192000" cy="45339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DF974B-50A3-4B07-B377-39D096D1A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7782393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9_SearchingSorting_Page_42">
            <a:extLst>
              <a:ext uri="{FF2B5EF4-FFF2-40B4-BE49-F238E27FC236}">
                <a16:creationId xmlns:a16="http://schemas.microsoft.com/office/drawing/2014/main" id="{B34A0890-BB41-4145-91C5-C98D6F69330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2763"/>
            <a:ext cx="12192000" cy="583247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55ADB0-A2FB-4233-9F57-B85D40487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5669410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9_SearchingSorting_Page_43">
            <a:extLst>
              <a:ext uri="{FF2B5EF4-FFF2-40B4-BE49-F238E27FC236}">
                <a16:creationId xmlns:a16="http://schemas.microsoft.com/office/drawing/2014/main" id="{258C7007-C605-4777-800B-3F7EECE8F0B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8925"/>
            <a:ext cx="12192000" cy="627856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B0B202-6ADF-4CBD-AE66-299353CB0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9539631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9_SearchingSorting_Page_44">
            <a:extLst>
              <a:ext uri="{FF2B5EF4-FFF2-40B4-BE49-F238E27FC236}">
                <a16:creationId xmlns:a16="http://schemas.microsoft.com/office/drawing/2014/main" id="{9C359C44-7362-467D-AFB5-C5433D3FAC9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88" y="0"/>
            <a:ext cx="11655425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584460-F8B6-4F64-BCCB-7637C40E5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403499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9_SearchingSorting_Page_05">
            <a:extLst>
              <a:ext uri="{FF2B5EF4-FFF2-40B4-BE49-F238E27FC236}">
                <a16:creationId xmlns:a16="http://schemas.microsoft.com/office/drawing/2014/main" id="{DE74692B-96BC-40F8-9B6C-2AE08AD7ADA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5638"/>
            <a:ext cx="12192000" cy="554513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1A0FA4-7F85-4511-BDEE-CC4DE9E28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210366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9_SearchingSorting_Page_06">
            <a:extLst>
              <a:ext uri="{FF2B5EF4-FFF2-40B4-BE49-F238E27FC236}">
                <a16:creationId xmlns:a16="http://schemas.microsoft.com/office/drawing/2014/main" id="{CA7C0E72-7D3E-459A-BA47-24D29FC2385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188"/>
            <a:ext cx="12192000" cy="563403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8524E0-DCC6-4067-8ADE-BA6810F77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170984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9_SearchingSorting_Page_07">
            <a:extLst>
              <a:ext uri="{FF2B5EF4-FFF2-40B4-BE49-F238E27FC236}">
                <a16:creationId xmlns:a16="http://schemas.microsoft.com/office/drawing/2014/main" id="{02C8B26C-7163-4F7C-8E0A-37DC8374720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000"/>
            <a:ext cx="12192000" cy="6350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3ADE07-B665-427F-990D-E56D87032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707269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9_SearchingSorting_Page_08">
            <a:extLst>
              <a:ext uri="{FF2B5EF4-FFF2-40B4-BE49-F238E27FC236}">
                <a16:creationId xmlns:a16="http://schemas.microsoft.com/office/drawing/2014/main" id="{9FDBA2B1-B9CF-40B4-A5D2-B365191191F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13" y="0"/>
            <a:ext cx="11787187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EC3439-D293-4D36-BB10-E842E2754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309495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9_SearchingSorting_Page_09">
            <a:extLst>
              <a:ext uri="{FF2B5EF4-FFF2-40B4-BE49-F238E27FC236}">
                <a16:creationId xmlns:a16="http://schemas.microsoft.com/office/drawing/2014/main" id="{8A29D989-36FA-4249-970A-940CC6C6F95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"/>
            <a:ext cx="12192000" cy="680085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1D7BFB-DE74-49D1-9AC0-DF50E200A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0328100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JHTP11_15</Template>
  <TotalTime>1</TotalTime>
  <Words>593</Words>
  <Application>Microsoft Office PowerPoint</Application>
  <PresentationFormat>Widescreen</PresentationFormat>
  <Paragraphs>48</Paragraphs>
  <Slides>44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3" baseType="lpstr">
      <vt:lpstr>Arial</vt:lpstr>
      <vt:lpstr>Calibri</vt:lpstr>
      <vt:lpstr>Cambria</vt:lpstr>
      <vt:lpstr>Lucida Sans Unicode</vt:lpstr>
      <vt:lpstr>Verdana</vt:lpstr>
      <vt:lpstr>Wingdings</vt:lpstr>
      <vt:lpstr>Wingdings 2</vt:lpstr>
      <vt:lpstr>Wingdings 3</vt:lpstr>
      <vt:lpstr>Concourse</vt:lpstr>
      <vt:lpstr>Chapter 19 Searching, Sorting and Big 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19 Searching, Sorting and Big O</dc:title>
  <dc:creator>Paul Deitel</dc:creator>
  <cp:lastModifiedBy>Paul Deitel</cp:lastModifiedBy>
  <cp:revision>1</cp:revision>
  <dcterms:created xsi:type="dcterms:W3CDTF">2017-07-15T16:52:40Z</dcterms:created>
  <dcterms:modified xsi:type="dcterms:W3CDTF">2017-07-15T16:54:10Z</dcterms:modified>
</cp:coreProperties>
</file>