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9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35B7D-1736-4B67-B5B7-F427C7F8CEFC}" type="datetimeFigureOut">
              <a:rPr lang="en-US" smtClean="0"/>
              <a:t>7/15/2017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110940-9DBB-490E-A14F-4B31F269D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619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>
            <a:extLst>
              <a:ext uri="{FF2B5EF4-FFF2-40B4-BE49-F238E27FC236}">
                <a16:creationId xmlns:a16="http://schemas.microsoft.com/office/drawing/2014/main" id="{DC9A462A-27BB-47E3-B458-3CD16C42055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6787" name="Notes Placeholder 2">
            <a:extLst>
              <a:ext uri="{FF2B5EF4-FFF2-40B4-BE49-F238E27FC236}">
                <a16:creationId xmlns:a16="http://schemas.microsoft.com/office/drawing/2014/main" id="{10749876-CB66-4EA5-98CF-212A4BA848E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47812" name="Slide Number Placeholder 3">
            <a:extLst>
              <a:ext uri="{FF2B5EF4-FFF2-40B4-BE49-F238E27FC236}">
                <a16:creationId xmlns:a16="http://schemas.microsoft.com/office/drawing/2014/main" id="{AEE6F4F6-6705-4139-8092-7B2DC453DF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158D97-7267-47C8-A49F-C3A3D6A432CB}" type="slidenum">
              <a:rPr lang="en-US" altLang="en-US">
                <a:latin typeface="Calibri" panose="020F0502020204030204" pitchFamily="34" charset="0"/>
              </a:rPr>
              <a:pPr eaLnBrk="1" hangingPunct="1"/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460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12200467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-4233" y="4953000"/>
            <a:ext cx="12196233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 sz="180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>
                <a:latin typeface="Cambria" panose="020405030504060302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anchor="b"/>
          <a:lstStyle>
            <a:lvl1pPr algn="ct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  <a:extLst/>
          </a:lstStyle>
          <a:p>
            <a:fld id="{63B3732A-0EEE-4BCF-AB39-752197F11E28}" type="datetime1">
              <a:rPr lang="en-US" smtClean="0"/>
              <a:t>7/15/2017</a:t>
            </a:fld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8"/>
          <p:cNvSpPr>
            <a:spLocks noGrp="1"/>
          </p:cNvSpPr>
          <p:nvPr>
            <p:ph type="ftr" sz="quarter" idx="12"/>
          </p:nvPr>
        </p:nvSpPr>
        <p:spPr>
          <a:xfrm>
            <a:off x="3657600" y="6408739"/>
            <a:ext cx="5317067" cy="365125"/>
          </a:xfrm>
        </p:spPr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32021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AFA24B-FDFA-4DA8-B045-3B0430A27A04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59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0B4742D-D909-4E4A-9949-F4DB9001F828}" type="datetime1">
              <a:rPr lang="en-US" smtClean="0"/>
              <a:t>7/15/2017</a:t>
            </a:fld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459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488296" y="6408739"/>
            <a:ext cx="7044267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786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Font typeface="Wingdings" pitchFamily="2" charset="2"/>
              <a:buChar char="§"/>
              <a:defRPr/>
            </a:lvl2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940BBA1F-8A50-4497-A457-9DD5F9266435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486400" y="6408739"/>
            <a:ext cx="3488267" cy="365125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695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4849284" y="3005138"/>
            <a:ext cx="243416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5" name="Chevron 4"/>
          <p:cNvSpPr/>
          <p:nvPr/>
        </p:nvSpPr>
        <p:spPr>
          <a:xfrm>
            <a:off x="4599518" y="3005138"/>
            <a:ext cx="24553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0DAD9251-F9D6-4364-992C-5C117AC9771B}" type="datetime1">
              <a:rPr lang="en-US" smtClean="0"/>
              <a:t>7/15/2017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7425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A4007974-B42B-4BE9-91ED-AEE99EDBAFCB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14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D542B8EA-DD3D-4080-8D81-2F32503135E8}" type="datetime1">
              <a:rPr lang="en-US" smtClean="0"/>
              <a:t>7/15/2017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57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7229117E-BCB5-49C9-927C-E406299A4764}" type="datetime1">
              <a:rPr lang="en-US" smtClean="0"/>
              <a:t>7/15/2017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3872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3C1D3-53CC-42F1-97C0-55C15B0377E2}" type="datetime1">
              <a:rPr lang="en-US" smtClean="0"/>
              <a:t>7/15/2017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7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  <a:extLst/>
          </a:lstStyle>
          <a:p>
            <a:fld id="{9D517464-B2DE-4530-A1DD-CAA7A990C4A5}" type="datetime1">
              <a:rPr lang="en-US" smtClean="0"/>
              <a:t>7/15/2017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262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666751" y="5945188"/>
            <a:ext cx="6587067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Freeform 18"/>
          <p:cNvSpPr>
            <a:spLocks/>
          </p:cNvSpPr>
          <p:nvPr/>
        </p:nvSpPr>
        <p:spPr bwMode="auto">
          <a:xfrm>
            <a:off x="647700" y="5938838"/>
            <a:ext cx="4921251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11552768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11303001" y="4987925"/>
            <a:ext cx="243417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Cambria" panose="02040503050406030204" pitchFamily="18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  <a:extLst/>
          </a:lstStyle>
          <a:p>
            <a:fld id="{09789ACD-BCC7-4A90-AF7C-38CE19D91EDC}" type="datetime1">
              <a:rPr lang="en-US" smtClean="0"/>
              <a:t>7/15/2017</a:t>
            </a:fld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39884" y="6408739"/>
            <a:ext cx="313478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7467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481138"/>
            <a:ext cx="10972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70433" y="6408739"/>
            <a:ext cx="2559051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smtClean="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fld id="{11E95503-58F8-4D73-BA92-D583CE6D050E}" type="datetime1">
              <a:rPr lang="en-US" smtClean="0"/>
              <a:t>7/15/2017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609600" y="6408739"/>
            <a:ext cx="8365067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Cambria" panose="02040503050406030204" pitchFamily="18" charset="0"/>
                <a:cs typeface="+mn-cs"/>
              </a:defRPr>
            </a:lvl1pPr>
            <a:extLst/>
          </a:lstStyle>
          <a:p>
            <a:r>
              <a:rPr lang="en-US"/>
              <a:t>© Copyright 1992-2018 by Pearson Education, Inc. All Rights Reserved.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484" y="6408739"/>
            <a:ext cx="488949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mbria" panose="02040503050406030204" pitchFamily="18" charset="0"/>
                <a:cs typeface="Calibri" panose="020F0502020204030204" pitchFamily="34" charset="0"/>
              </a:defRPr>
            </a:lvl1pPr>
          </a:lstStyle>
          <a:p>
            <a:fld id="{9307E9AD-C7E8-4E96-9C0D-E9E604DFE3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5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mbria" panose="02040503050406030204" pitchFamily="18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7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620713" indent="-228600" algn="l" rtl="0" eaLnBrk="1" fontAlgn="base" hangingPunct="1">
        <a:spcBef>
          <a:spcPts val="32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3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2pPr>
      <a:lvl3pPr marL="858838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21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1143000" indent="-228600" algn="l" rtl="0" eaLnBrk="1" fontAlgn="base" hangingPunct="1">
        <a:spcBef>
          <a:spcPts val="350"/>
        </a:spcBef>
        <a:spcAft>
          <a:spcPct val="0"/>
        </a:spcAft>
        <a:buClr>
          <a:schemeClr val="accent2"/>
        </a:buClr>
        <a:defRPr sz="19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67D70-6B16-4B03-9637-EB524514F7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Chapter 20</a:t>
            </a:r>
            <a:br>
              <a:rPr lang="en-US" dirty="0"/>
            </a:br>
            <a:r>
              <a:rPr lang="en-US" dirty="0"/>
              <a:t>Generic Classes and Methods: </a:t>
            </a:r>
            <a:br>
              <a:rPr lang="en-US" dirty="0"/>
            </a:br>
            <a:r>
              <a:rPr lang="en-US" dirty="0"/>
              <a:t>A Deeper Look</a:t>
            </a:r>
          </a:p>
        </p:txBody>
      </p:sp>
      <p:sp>
        <p:nvSpPr>
          <p:cNvPr id="10243" name="Subtitle 2">
            <a:extLst>
              <a:ext uri="{FF2B5EF4-FFF2-40B4-BE49-F238E27FC236}">
                <a16:creationId xmlns:a16="http://schemas.microsoft.com/office/drawing/2014/main" id="{709CAFA5-98F5-4DF3-8DCE-C18D5D5DA4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3611563"/>
            <a:ext cx="7772400" cy="1200150"/>
          </a:xfrm>
        </p:spPr>
        <p:txBody>
          <a:bodyPr/>
          <a:lstStyle/>
          <a:p>
            <a:r>
              <a:rPr lang="en-US" altLang="en-US" dirty="0"/>
              <a:t>Java How to Program, 11/e</a:t>
            </a:r>
          </a:p>
          <a:p>
            <a:r>
              <a:rPr lang="en-US" altLang="en-US" sz="2800" dirty="0"/>
              <a:t>Questions? E-mail paul.deitel@deitel.com</a:t>
            </a:r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046BBC-D2E3-4F64-9D4C-08C70F1C0B8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82048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10">
            <a:extLst>
              <a:ext uri="{FF2B5EF4-FFF2-40B4-BE49-F238E27FC236}">
                <a16:creationId xmlns:a16="http://schemas.microsoft.com/office/drawing/2014/main" id="{A8A48E09-C755-408C-BFB7-15926DA59E3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5388"/>
            <a:ext cx="12192000" cy="44672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AABAC0-5BA8-4113-8272-047A5CF9A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65142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11">
            <a:extLst>
              <a:ext uri="{FF2B5EF4-FFF2-40B4-BE49-F238E27FC236}">
                <a16:creationId xmlns:a16="http://schemas.microsoft.com/office/drawing/2014/main" id="{DDCD4D1A-5A7F-4572-A55D-8D5D174873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43088"/>
            <a:ext cx="12192000" cy="31718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764050-2F4B-4EB1-8426-391211B9E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919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12">
            <a:extLst>
              <a:ext uri="{FF2B5EF4-FFF2-40B4-BE49-F238E27FC236}">
                <a16:creationId xmlns:a16="http://schemas.microsoft.com/office/drawing/2014/main" id="{D5C1458A-5775-41EF-B3EA-CABEA95AF4D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1675"/>
            <a:ext cx="12192000" cy="54546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C30B2E-53B3-4D1D-92C6-7B5ED0290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944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13">
            <a:extLst>
              <a:ext uri="{FF2B5EF4-FFF2-40B4-BE49-F238E27FC236}">
                <a16:creationId xmlns:a16="http://schemas.microsoft.com/office/drawing/2014/main" id="{BB63336C-9D45-4343-A0B3-AF3B978EC7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500"/>
            <a:ext cx="12192000" cy="4189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A5B12-5710-47CD-A227-001F51B1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87895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14">
            <a:extLst>
              <a:ext uri="{FF2B5EF4-FFF2-40B4-BE49-F238E27FC236}">
                <a16:creationId xmlns:a16="http://schemas.microsoft.com/office/drawing/2014/main" id="{BC86A1FC-9BC6-40A5-8490-00B88DD3F3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8775CE-BCE2-4800-A7A2-9E34357CD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19459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15">
            <a:extLst>
              <a:ext uri="{FF2B5EF4-FFF2-40B4-BE49-F238E27FC236}">
                <a16:creationId xmlns:a16="http://schemas.microsoft.com/office/drawing/2014/main" id="{7637DD19-ED4A-4C38-90AF-5A976D2E00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38" y="0"/>
            <a:ext cx="1100772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251CFC-7E41-410C-94FF-39DFDCA45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431998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16">
            <a:extLst>
              <a:ext uri="{FF2B5EF4-FFF2-40B4-BE49-F238E27FC236}">
                <a16:creationId xmlns:a16="http://schemas.microsoft.com/office/drawing/2014/main" id="{9B9D6E39-6049-46C3-BEBB-F534F8C66D7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CB2D3F-7B41-49E4-8AAE-585D56673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9062746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17">
            <a:extLst>
              <a:ext uri="{FF2B5EF4-FFF2-40B4-BE49-F238E27FC236}">
                <a16:creationId xmlns:a16="http://schemas.microsoft.com/office/drawing/2014/main" id="{1EB14C46-8914-4C83-8DE8-1E85BFE173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356D75-0CC4-4880-8816-5A7FBA9D56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187030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18">
            <a:extLst>
              <a:ext uri="{FF2B5EF4-FFF2-40B4-BE49-F238E27FC236}">
                <a16:creationId xmlns:a16="http://schemas.microsoft.com/office/drawing/2014/main" id="{4E9907A7-E4E5-4C4E-82EC-D114E02BEBB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50"/>
            <a:ext cx="12192000" cy="65135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314F7D-F42C-49E5-8BDD-9CF978831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65504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19">
            <a:extLst>
              <a:ext uri="{FF2B5EF4-FFF2-40B4-BE49-F238E27FC236}">
                <a16:creationId xmlns:a16="http://schemas.microsoft.com/office/drawing/2014/main" id="{5A5E210D-C2DB-445E-96B5-274383ED1B6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1E6839-CAF7-4D45-A68C-8C19AA7AC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67538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02">
            <a:extLst>
              <a:ext uri="{FF2B5EF4-FFF2-40B4-BE49-F238E27FC236}">
                <a16:creationId xmlns:a16="http://schemas.microsoft.com/office/drawing/2014/main" id="{5DDFBDDD-81DE-42F3-8198-8B883A306A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" y="0"/>
            <a:ext cx="11314113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D6E25E-869F-444D-A2AC-BD16D4A8B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739692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20">
            <a:extLst>
              <a:ext uri="{FF2B5EF4-FFF2-40B4-BE49-F238E27FC236}">
                <a16:creationId xmlns:a16="http://schemas.microsoft.com/office/drawing/2014/main" id="{4116F257-61C4-456D-AC39-F886BC3BE8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EA7C89-D1C6-4D96-A086-BCC7C1CB0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36580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21">
            <a:extLst>
              <a:ext uri="{FF2B5EF4-FFF2-40B4-BE49-F238E27FC236}">
                <a16:creationId xmlns:a16="http://schemas.microsoft.com/office/drawing/2014/main" id="{47AD744C-C5CC-495A-9C83-2D4B3ED370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9AF1A0-ADDC-44E6-8218-AC190C1B2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73776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22">
            <a:extLst>
              <a:ext uri="{FF2B5EF4-FFF2-40B4-BE49-F238E27FC236}">
                <a16:creationId xmlns:a16="http://schemas.microsoft.com/office/drawing/2014/main" id="{7C322EC3-8F68-4B15-BC74-FFA6684436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448DFFE-9241-4373-A0CA-25AFF2E8F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739762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23">
            <a:extLst>
              <a:ext uri="{FF2B5EF4-FFF2-40B4-BE49-F238E27FC236}">
                <a16:creationId xmlns:a16="http://schemas.microsoft.com/office/drawing/2014/main" id="{C70BFB05-F67A-49D9-AE15-788AB9D98F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00" y="0"/>
            <a:ext cx="113284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49C9FA-AE71-460E-93AF-EA453593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7207328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24">
            <a:extLst>
              <a:ext uri="{FF2B5EF4-FFF2-40B4-BE49-F238E27FC236}">
                <a16:creationId xmlns:a16="http://schemas.microsoft.com/office/drawing/2014/main" id="{9F2F8E8A-1563-4758-B57B-D3F06AA12D9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8"/>
            <a:ext cx="12192000" cy="6713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C8974DF-A339-4874-82F6-212B95DB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25712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25">
            <a:extLst>
              <a:ext uri="{FF2B5EF4-FFF2-40B4-BE49-F238E27FC236}">
                <a16:creationId xmlns:a16="http://schemas.microsoft.com/office/drawing/2014/main" id="{989A4970-EEBF-453E-8A65-C9B096C7661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0"/>
            <a:ext cx="105029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13A4C6-5957-4D79-9A60-54C1BEC10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07251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26">
            <a:extLst>
              <a:ext uri="{FF2B5EF4-FFF2-40B4-BE49-F238E27FC236}">
                <a16:creationId xmlns:a16="http://schemas.microsoft.com/office/drawing/2014/main" id="{1C80FF5D-25ED-4EF1-823C-655B79C2541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013"/>
            <a:ext cx="12192000" cy="56419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22B575-D533-4E0F-B987-0CD3E64BB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718091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27">
            <a:extLst>
              <a:ext uri="{FF2B5EF4-FFF2-40B4-BE49-F238E27FC236}">
                <a16:creationId xmlns:a16="http://schemas.microsoft.com/office/drawing/2014/main" id="{8996A28F-AB61-4E76-9896-C9AA95E509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E5C97F-A9E8-47E9-ACAF-E05A6F098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07479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28">
            <a:extLst>
              <a:ext uri="{FF2B5EF4-FFF2-40B4-BE49-F238E27FC236}">
                <a16:creationId xmlns:a16="http://schemas.microsoft.com/office/drawing/2014/main" id="{971F5B1B-BE0F-4C1D-BDF1-4EEB0457A54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8"/>
            <a:ext cx="12192000" cy="6713537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03D2A9-1012-4636-B7B5-01486D48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649661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29">
            <a:extLst>
              <a:ext uri="{FF2B5EF4-FFF2-40B4-BE49-F238E27FC236}">
                <a16:creationId xmlns:a16="http://schemas.microsoft.com/office/drawing/2014/main" id="{A683088B-0E64-487C-9E27-B84449F07BA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71AC5D-B9A0-4C57-B3A5-A0B0AC4D4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4010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03">
            <a:extLst>
              <a:ext uri="{FF2B5EF4-FFF2-40B4-BE49-F238E27FC236}">
                <a16:creationId xmlns:a16="http://schemas.microsoft.com/office/drawing/2014/main" id="{3053DB00-33BD-4BC8-A9E8-DD299860AE9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13" y="0"/>
            <a:ext cx="9782175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4DC6B2-F0AB-45C8-A066-D9C29CE90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5248770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30">
            <a:extLst>
              <a:ext uri="{FF2B5EF4-FFF2-40B4-BE49-F238E27FC236}">
                <a16:creationId xmlns:a16="http://schemas.microsoft.com/office/drawing/2014/main" id="{DBE789CA-DEE6-43C3-95EB-2295CC6D7E6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738"/>
            <a:ext cx="12192000" cy="674052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A8CB5D-DB03-4601-A127-CE8D5107C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072902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31">
            <a:extLst>
              <a:ext uri="{FF2B5EF4-FFF2-40B4-BE49-F238E27FC236}">
                <a16:creationId xmlns:a16="http://schemas.microsoft.com/office/drawing/2014/main" id="{6E1D364E-42A5-40C1-8975-723CFC8B57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00DD50-E826-49C2-BEA2-DEE0F052E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289525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32">
            <a:extLst>
              <a:ext uri="{FF2B5EF4-FFF2-40B4-BE49-F238E27FC236}">
                <a16:creationId xmlns:a16="http://schemas.microsoft.com/office/drawing/2014/main" id="{88A899D6-FA81-4EE9-B6D5-AA38E83AB4C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3" y="0"/>
            <a:ext cx="117871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E85CB6-00EF-428B-A637-59D11DD23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2649335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33">
            <a:extLst>
              <a:ext uri="{FF2B5EF4-FFF2-40B4-BE49-F238E27FC236}">
                <a16:creationId xmlns:a16="http://schemas.microsoft.com/office/drawing/2014/main" id="{8A8F3269-8E06-4897-B007-0A7AB10312D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00"/>
            <a:ext cx="12192000" cy="6221413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723823-900E-4D6C-AA13-E14CF316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6134767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34">
            <a:extLst>
              <a:ext uri="{FF2B5EF4-FFF2-40B4-BE49-F238E27FC236}">
                <a16:creationId xmlns:a16="http://schemas.microsoft.com/office/drawing/2014/main" id="{ED0EA778-1AFB-4822-805D-89549A9ACF7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513" y="0"/>
            <a:ext cx="10339387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FFF0E7-69AA-4CBA-B634-C037585EB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2674410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35">
            <a:extLst>
              <a:ext uri="{FF2B5EF4-FFF2-40B4-BE49-F238E27FC236}">
                <a16:creationId xmlns:a16="http://schemas.microsoft.com/office/drawing/2014/main" id="{2D58B468-CC40-47BE-8600-E171C0CA45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7363"/>
            <a:ext cx="12192000" cy="33432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9F3D23-406C-48F0-902A-E4102D45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138518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04">
            <a:extLst>
              <a:ext uri="{FF2B5EF4-FFF2-40B4-BE49-F238E27FC236}">
                <a16:creationId xmlns:a16="http://schemas.microsoft.com/office/drawing/2014/main" id="{925E81BF-71DE-44CA-A6F5-4141E026C7D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F08F62-1997-4E56-9879-5D016FA5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4054835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05">
            <a:extLst>
              <a:ext uri="{FF2B5EF4-FFF2-40B4-BE49-F238E27FC236}">
                <a16:creationId xmlns:a16="http://schemas.microsoft.com/office/drawing/2014/main" id="{3609DEDD-2B07-43CC-9AB9-905018BEB4E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0"/>
            <a:ext cx="10896600" cy="685800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088F14-C797-4719-B7D0-298E3D457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2179938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06">
            <a:extLst>
              <a:ext uri="{FF2B5EF4-FFF2-40B4-BE49-F238E27FC236}">
                <a16:creationId xmlns:a16="http://schemas.microsoft.com/office/drawing/2014/main" id="{33177831-B7CA-4FC7-B083-98C95EBEAF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725"/>
            <a:ext cx="12192000" cy="64325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AB63CB-00D1-460C-AE47-9F9F66C00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417422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07">
            <a:extLst>
              <a:ext uri="{FF2B5EF4-FFF2-40B4-BE49-F238E27FC236}">
                <a16:creationId xmlns:a16="http://schemas.microsoft.com/office/drawing/2014/main" id="{D1D7EC54-1083-48A6-B3B9-0E3D9D480FE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813"/>
            <a:ext cx="12192000" cy="4524375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2F4FDF-12E1-4EF7-9CFC-CB4524C03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2102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08">
            <a:extLst>
              <a:ext uri="{FF2B5EF4-FFF2-40B4-BE49-F238E27FC236}">
                <a16:creationId xmlns:a16="http://schemas.microsoft.com/office/drawing/2014/main" id="{1484E93C-A9DB-48C5-AA6F-0AE9BC3EA7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12192000" cy="68008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20FBAE-7A99-4689-A620-8540DBB01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178959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htp_20_Generics_Page_09">
            <a:extLst>
              <a:ext uri="{FF2B5EF4-FFF2-40B4-BE49-F238E27FC236}">
                <a16:creationId xmlns:a16="http://schemas.microsoft.com/office/drawing/2014/main" id="{EB66C3D8-63C0-4E4A-BBAB-67AE78ED74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2725"/>
            <a:ext cx="12192000" cy="643255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AF9889-35E9-4539-8313-1AC59C42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Copyright 1992-2018 by Pearson Education,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838254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JHTP11_16</Template>
  <TotalTime>3</TotalTime>
  <Words>476</Words>
  <Application>Microsoft Office PowerPoint</Application>
  <PresentationFormat>Widescreen</PresentationFormat>
  <Paragraphs>39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Calibri</vt:lpstr>
      <vt:lpstr>Cambria</vt:lpstr>
      <vt:lpstr>Lucida Sans Unicode</vt:lpstr>
      <vt:lpstr>Verdana</vt:lpstr>
      <vt:lpstr>Wingdings</vt:lpstr>
      <vt:lpstr>Wingdings 2</vt:lpstr>
      <vt:lpstr>Wingdings 3</vt:lpstr>
      <vt:lpstr>Concourse</vt:lpstr>
      <vt:lpstr>Chapter 20 Generic Classes and Methods:  A Deeper Look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20 Generic Classes and Methods:  A Deeper Look</dc:title>
  <dc:creator>Paul Deitel</dc:creator>
  <cp:lastModifiedBy>Paul Deitel</cp:lastModifiedBy>
  <cp:revision>1</cp:revision>
  <dcterms:created xsi:type="dcterms:W3CDTF">2017-07-15T16:54:59Z</dcterms:created>
  <dcterms:modified xsi:type="dcterms:W3CDTF">2017-07-15T16:58:11Z</dcterms:modified>
</cp:coreProperties>
</file>