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2"/>
  </p:notesMasterIdLst>
  <p:sldIdLst>
    <p:sldId id="39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EB776-35B9-4BE6-8A6B-962E578E3EB5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61DA-18BC-4B00-B5B8-FD209BE0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6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DC9A462A-27BB-47E3-B458-3CD16C420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10749876-CB66-4EA5-98CF-212A4BA8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EE6F4F6-6705-4139-8092-7B2DC453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58D97-7267-47C8-A49F-C3A3D6A432C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66065009-5E67-415D-8025-93894003C6D5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3D4814-E5FE-4420-B2D3-6C056B04B4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9947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E399C6-6732-46CA-9C33-F1D53D9DC58D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D4814-E5FE-4420-B2D3-6C056B04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9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6DCF-FDD4-4E37-A10A-70E6CF302ED6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D4814-E5FE-4420-B2D3-6C056B04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5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D4814-E5FE-4420-B2D3-6C056B04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490165D3-F01F-4916-BDFF-9838E48B4EA6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D4814-E5FE-4420-B2D3-6C056B04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9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D5182D84-8911-44E6-A150-2065DBCB37C3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D4814-E5FE-4420-B2D3-6C056B04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98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F13CFD3E-BDB3-4327-A5D4-C2308233A226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D4814-E5FE-4420-B2D3-6C056B04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5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3F427F74-FAA4-46C2-8172-B3E28AAD5C27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D4814-E5FE-4420-B2D3-6C056B04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76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F6E6F023-351C-4DFB-B465-80B7B17F9A05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D4814-E5FE-4420-B2D3-6C056B04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F16CE-856E-45E4-85F0-6F84BC0DC765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D4814-E5FE-4420-B2D3-6C056B04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8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BD33A59D-D79D-468C-A749-1F4D03C90C4A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D4814-E5FE-4420-B2D3-6C056B04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43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FB29AA20-E941-4AE7-AF15-51EF9471BD86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D4814-E5FE-4420-B2D3-6C056B04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22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05B84295-C677-4C3E-A666-F9853AE6611B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6C3D4814-E5FE-4420-B2D3-6C056B04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7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D70-6B16-4B03-9637-EB52451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23</a:t>
            </a:r>
            <a:br>
              <a:rPr lang="en-US" dirty="0"/>
            </a:br>
            <a:r>
              <a:rPr lang="en-US" dirty="0"/>
              <a:t>Concurrency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09CAFA5-98F5-4DF3-8DCE-C18D5D5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6BBC-D2E3-4F64-9D4C-08C70F1C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10">
            <a:extLst>
              <a:ext uri="{FF2B5EF4-FFF2-40B4-BE49-F238E27FC236}">
                <a16:creationId xmlns:a16="http://schemas.microsoft.com/office/drawing/2014/main" id="{756C4849-AE21-4F89-B8B7-FB9BBA122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0500"/>
            <a:ext cx="12192000" cy="3935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2FFC6-70EC-45E5-BFAF-57D88D8D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82906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00">
            <a:extLst>
              <a:ext uri="{FF2B5EF4-FFF2-40B4-BE49-F238E27FC236}">
                <a16:creationId xmlns:a16="http://schemas.microsoft.com/office/drawing/2014/main" id="{CD8885D1-44CD-4238-8237-FD3DCB48BC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50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2523D-CF64-44C5-87B0-9FEFE1E7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5996449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01">
            <a:extLst>
              <a:ext uri="{FF2B5EF4-FFF2-40B4-BE49-F238E27FC236}">
                <a16:creationId xmlns:a16="http://schemas.microsoft.com/office/drawing/2014/main" id="{2616BADF-0EB4-4A83-A34C-1BDF040522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12192000" cy="6273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07B0D-CECB-40F1-BDB0-943578322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4642308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02">
            <a:extLst>
              <a:ext uri="{FF2B5EF4-FFF2-40B4-BE49-F238E27FC236}">
                <a16:creationId xmlns:a16="http://schemas.microsoft.com/office/drawing/2014/main" id="{F7D0590C-D91F-435A-8AC7-7BB799226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12192000" cy="52562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C2FF0-F085-4E3B-8163-90BA8A94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44894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03">
            <a:extLst>
              <a:ext uri="{FF2B5EF4-FFF2-40B4-BE49-F238E27FC236}">
                <a16:creationId xmlns:a16="http://schemas.microsoft.com/office/drawing/2014/main" id="{07B1613F-63A9-471A-9A22-371559590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97808A-BB6C-4865-A474-6A5CD6D0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481037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04">
            <a:extLst>
              <a:ext uri="{FF2B5EF4-FFF2-40B4-BE49-F238E27FC236}">
                <a16:creationId xmlns:a16="http://schemas.microsoft.com/office/drawing/2014/main" id="{AC0C74FC-0E42-4F77-946D-31B999B723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663"/>
            <a:ext cx="12192000" cy="46386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77772-E684-4F94-A250-68408F7F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4229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05">
            <a:extLst>
              <a:ext uri="{FF2B5EF4-FFF2-40B4-BE49-F238E27FC236}">
                <a16:creationId xmlns:a16="http://schemas.microsoft.com/office/drawing/2014/main" id="{86C40DAC-DF03-499D-A50B-DBA4630E8E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3138-912F-4595-8FB7-A336A0ACD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3072970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06">
            <a:extLst>
              <a:ext uri="{FF2B5EF4-FFF2-40B4-BE49-F238E27FC236}">
                <a16:creationId xmlns:a16="http://schemas.microsoft.com/office/drawing/2014/main" id="{EDEA6645-CD43-4CCB-81BC-ED1C8E0C51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25856-1FAE-4E71-9FAE-3F45B97C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6416330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07">
            <a:extLst>
              <a:ext uri="{FF2B5EF4-FFF2-40B4-BE49-F238E27FC236}">
                <a16:creationId xmlns:a16="http://schemas.microsoft.com/office/drawing/2014/main" id="{D9389186-E97A-4AFF-B13C-72055F67A9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75"/>
            <a:ext cx="12192000" cy="62420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E6EDFD-C26D-4C29-BC72-F7934312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7822918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08">
            <a:extLst>
              <a:ext uri="{FF2B5EF4-FFF2-40B4-BE49-F238E27FC236}">
                <a16:creationId xmlns:a16="http://schemas.microsoft.com/office/drawing/2014/main" id="{6D2682D9-AF83-4764-BBD7-200A706D16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0"/>
            <a:ext cx="11264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C3C9D-7CDE-48F6-AB5C-AEBC2901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4732083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09">
            <a:extLst>
              <a:ext uri="{FF2B5EF4-FFF2-40B4-BE49-F238E27FC236}">
                <a16:creationId xmlns:a16="http://schemas.microsoft.com/office/drawing/2014/main" id="{C8A5767C-50ED-40AA-84BD-288ED3E830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0"/>
            <a:ext cx="11264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881A9-6E8A-4433-9457-736835A7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9014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11">
            <a:extLst>
              <a:ext uri="{FF2B5EF4-FFF2-40B4-BE49-F238E27FC236}">
                <a16:creationId xmlns:a16="http://schemas.microsoft.com/office/drawing/2014/main" id="{8686C6C6-DCB7-43DF-8160-855A81899E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575"/>
            <a:ext cx="12192000" cy="55292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E4194-76B9-473F-8677-18C2D80B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113854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10">
            <a:extLst>
              <a:ext uri="{FF2B5EF4-FFF2-40B4-BE49-F238E27FC236}">
                <a16:creationId xmlns:a16="http://schemas.microsoft.com/office/drawing/2014/main" id="{A70D887F-856E-4A20-8622-870685FE59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0"/>
            <a:ext cx="11264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9B73F-E61E-48D0-9302-418BD193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436864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11">
            <a:extLst>
              <a:ext uri="{FF2B5EF4-FFF2-40B4-BE49-F238E27FC236}">
                <a16:creationId xmlns:a16="http://schemas.microsoft.com/office/drawing/2014/main" id="{83072D26-2F91-44D1-9275-B2AD2F8DBA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0"/>
            <a:ext cx="108378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00526-590E-4C37-9BB9-BFAA9DB1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9605761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12">
            <a:extLst>
              <a:ext uri="{FF2B5EF4-FFF2-40B4-BE49-F238E27FC236}">
                <a16:creationId xmlns:a16="http://schemas.microsoft.com/office/drawing/2014/main" id="{E2D9FA29-4940-4DF4-B901-F70A5FFAE2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0"/>
            <a:ext cx="115887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8970F-D500-45F0-AF1E-D4FB847A1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40472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13">
            <a:extLst>
              <a:ext uri="{FF2B5EF4-FFF2-40B4-BE49-F238E27FC236}">
                <a16:creationId xmlns:a16="http://schemas.microsoft.com/office/drawing/2014/main" id="{3702DA92-C311-4A4B-82C5-11F48EB018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" y="0"/>
            <a:ext cx="120983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7D69E-54BC-44EE-9934-AB61FDD1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6514648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14">
            <a:extLst>
              <a:ext uri="{FF2B5EF4-FFF2-40B4-BE49-F238E27FC236}">
                <a16:creationId xmlns:a16="http://schemas.microsoft.com/office/drawing/2014/main" id="{8266C386-4E81-460C-A1C9-91301791A9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02223-D349-4BDB-8569-2A5BC1E7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793695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15">
            <a:extLst>
              <a:ext uri="{FF2B5EF4-FFF2-40B4-BE49-F238E27FC236}">
                <a16:creationId xmlns:a16="http://schemas.microsoft.com/office/drawing/2014/main" id="{1FC940E1-2DF8-43FD-ADF1-AB93F85BE3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08E75-36E3-4062-9F93-9B95F95B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312992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16">
            <a:extLst>
              <a:ext uri="{FF2B5EF4-FFF2-40B4-BE49-F238E27FC236}">
                <a16:creationId xmlns:a16="http://schemas.microsoft.com/office/drawing/2014/main" id="{A3BA20AE-E175-4619-86FD-9446C99798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0447C-78DD-4A86-B9F7-FC29C22D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4832736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17">
            <a:extLst>
              <a:ext uri="{FF2B5EF4-FFF2-40B4-BE49-F238E27FC236}">
                <a16:creationId xmlns:a16="http://schemas.microsoft.com/office/drawing/2014/main" id="{4A1CEAC8-CC6F-415D-8597-F60AEC5699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0"/>
            <a:ext cx="119507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46CAC-DFD7-46E7-BAEF-418CA7E5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8435694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18">
            <a:extLst>
              <a:ext uri="{FF2B5EF4-FFF2-40B4-BE49-F238E27FC236}">
                <a16:creationId xmlns:a16="http://schemas.microsoft.com/office/drawing/2014/main" id="{1037804F-034B-4B9C-BE61-011EFB370F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8" y="0"/>
            <a:ext cx="100790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E8976-AADE-4E4D-9ECB-A5EFBDF6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9645725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19">
            <a:extLst>
              <a:ext uri="{FF2B5EF4-FFF2-40B4-BE49-F238E27FC236}">
                <a16:creationId xmlns:a16="http://schemas.microsoft.com/office/drawing/2014/main" id="{DE1F8A74-B1DC-4796-ADFB-BAFDA4D5BC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0"/>
            <a:ext cx="104489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D4822-61CB-432D-AEA6-4596310C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6788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12">
            <a:extLst>
              <a:ext uri="{FF2B5EF4-FFF2-40B4-BE49-F238E27FC236}">
                <a16:creationId xmlns:a16="http://schemas.microsoft.com/office/drawing/2014/main" id="{22A20176-B3F5-43CF-857E-668CD5BD60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125"/>
            <a:ext cx="12192000" cy="33337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C5286-E56F-4DC6-A2C1-48C92755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995956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20">
            <a:extLst>
              <a:ext uri="{FF2B5EF4-FFF2-40B4-BE49-F238E27FC236}">
                <a16:creationId xmlns:a16="http://schemas.microsoft.com/office/drawing/2014/main" id="{8120941F-59B1-4071-B6F6-76A8A2F7F6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0"/>
            <a:ext cx="117173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16CA2-76AE-4AE7-96B9-ED651942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0182666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21">
            <a:extLst>
              <a:ext uri="{FF2B5EF4-FFF2-40B4-BE49-F238E27FC236}">
                <a16:creationId xmlns:a16="http://schemas.microsoft.com/office/drawing/2014/main" id="{5FE2A310-DB4C-4E1B-BF3B-A922B29C96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0"/>
            <a:ext cx="104489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81995-B529-46BB-ADC7-BFA017D8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84324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22">
            <a:extLst>
              <a:ext uri="{FF2B5EF4-FFF2-40B4-BE49-F238E27FC236}">
                <a16:creationId xmlns:a16="http://schemas.microsoft.com/office/drawing/2014/main" id="{9A5D1938-EC68-453E-8D14-28ACFCBC2C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0"/>
            <a:ext cx="117173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9F2EB-D47F-4867-BE40-3745D8DD3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263150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23">
            <a:extLst>
              <a:ext uri="{FF2B5EF4-FFF2-40B4-BE49-F238E27FC236}">
                <a16:creationId xmlns:a16="http://schemas.microsoft.com/office/drawing/2014/main" id="{C7978EB2-B172-4234-A981-8ACE1DC059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0"/>
            <a:ext cx="117919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0FA36-3A4C-4FFD-96DD-D9D2F1C2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584079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24">
            <a:extLst>
              <a:ext uri="{FF2B5EF4-FFF2-40B4-BE49-F238E27FC236}">
                <a16:creationId xmlns:a16="http://schemas.microsoft.com/office/drawing/2014/main" id="{11946BFB-2174-411E-B237-6848230F2A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38" y="0"/>
            <a:ext cx="118697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41ADE-42DE-4208-BAE9-72037066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9236925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25">
            <a:extLst>
              <a:ext uri="{FF2B5EF4-FFF2-40B4-BE49-F238E27FC236}">
                <a16:creationId xmlns:a16="http://schemas.microsoft.com/office/drawing/2014/main" id="{5A25A2F6-56D9-40FD-A2FE-EF9BC77008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31618-BBFE-41E7-9664-6737A9D9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7128756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26">
            <a:extLst>
              <a:ext uri="{FF2B5EF4-FFF2-40B4-BE49-F238E27FC236}">
                <a16:creationId xmlns:a16="http://schemas.microsoft.com/office/drawing/2014/main" id="{EBEB190F-B6B1-4279-98D2-74E892C2C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8B7C5-DD35-414F-8181-4255A49E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1468428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27">
            <a:extLst>
              <a:ext uri="{FF2B5EF4-FFF2-40B4-BE49-F238E27FC236}">
                <a16:creationId xmlns:a16="http://schemas.microsoft.com/office/drawing/2014/main" id="{80D20175-7B74-4103-9B17-9630B1E5CB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BD7F54-34AF-4764-8425-FE27AA99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029220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28">
            <a:extLst>
              <a:ext uri="{FF2B5EF4-FFF2-40B4-BE49-F238E27FC236}">
                <a16:creationId xmlns:a16="http://schemas.microsoft.com/office/drawing/2014/main" id="{8BAACF17-D555-4883-87D4-5E998D81B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100"/>
            <a:ext cx="12192000" cy="39862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57691-3859-48A8-BCDE-20A82C652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730850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29">
            <a:extLst>
              <a:ext uri="{FF2B5EF4-FFF2-40B4-BE49-F238E27FC236}">
                <a16:creationId xmlns:a16="http://schemas.microsoft.com/office/drawing/2014/main" id="{D00DD8E8-D062-414D-A2BF-51C2017144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A9053-2230-4DAB-9DB4-E9320516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3449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13">
            <a:extLst>
              <a:ext uri="{FF2B5EF4-FFF2-40B4-BE49-F238E27FC236}">
                <a16:creationId xmlns:a16="http://schemas.microsoft.com/office/drawing/2014/main" id="{777BB95E-8C71-41BE-AF86-582CBD0E3D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238"/>
            <a:ext cx="12192000" cy="33099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C18C2-463B-468C-B583-DAB63665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9265370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30">
            <a:extLst>
              <a:ext uri="{FF2B5EF4-FFF2-40B4-BE49-F238E27FC236}">
                <a16:creationId xmlns:a16="http://schemas.microsoft.com/office/drawing/2014/main" id="{86655381-BA4F-4F42-BC28-CB24E4ACD6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8B89D-A58B-4D91-AFA0-ADDEB325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0159146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31">
            <a:extLst>
              <a:ext uri="{FF2B5EF4-FFF2-40B4-BE49-F238E27FC236}">
                <a16:creationId xmlns:a16="http://schemas.microsoft.com/office/drawing/2014/main" id="{186812A4-190D-49AF-9816-76A1BF7703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A67B97-716D-4036-A32D-7F52490E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9469105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32">
            <a:extLst>
              <a:ext uri="{FF2B5EF4-FFF2-40B4-BE49-F238E27FC236}">
                <a16:creationId xmlns:a16="http://schemas.microsoft.com/office/drawing/2014/main" id="{022828FE-0627-4F42-AB07-F24ED868E8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4EDA7-27D9-46E1-8AFE-F586D089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6377973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33">
            <a:extLst>
              <a:ext uri="{FF2B5EF4-FFF2-40B4-BE49-F238E27FC236}">
                <a16:creationId xmlns:a16="http://schemas.microsoft.com/office/drawing/2014/main" id="{8162E211-CEDD-46F9-8331-977835E9E4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38" y="0"/>
            <a:ext cx="94059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F5189-AECE-4431-A62A-45BB6397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4971740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34">
            <a:extLst>
              <a:ext uri="{FF2B5EF4-FFF2-40B4-BE49-F238E27FC236}">
                <a16:creationId xmlns:a16="http://schemas.microsoft.com/office/drawing/2014/main" id="{4F6FB4EF-39D6-4B07-8009-0B55157811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AC4B4-4A7E-4F5B-9F1C-EB30B770F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6332309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35">
            <a:extLst>
              <a:ext uri="{FF2B5EF4-FFF2-40B4-BE49-F238E27FC236}">
                <a16:creationId xmlns:a16="http://schemas.microsoft.com/office/drawing/2014/main" id="{34E3C992-C851-42B9-A6DF-A27DC057C2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92C40-1C04-4B61-8503-ACA107A10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056720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36">
            <a:extLst>
              <a:ext uri="{FF2B5EF4-FFF2-40B4-BE49-F238E27FC236}">
                <a16:creationId xmlns:a16="http://schemas.microsoft.com/office/drawing/2014/main" id="{EF539B7D-119C-4307-AE01-5FE478314C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1D99B-6997-488B-A303-E6849FF1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9959870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37">
            <a:extLst>
              <a:ext uri="{FF2B5EF4-FFF2-40B4-BE49-F238E27FC236}">
                <a16:creationId xmlns:a16="http://schemas.microsoft.com/office/drawing/2014/main" id="{24CAE80B-AB12-4B07-99D1-FFBD823E6B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8B2A5-0B54-4259-8E4D-57442C95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7805068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38">
            <a:extLst>
              <a:ext uri="{FF2B5EF4-FFF2-40B4-BE49-F238E27FC236}">
                <a16:creationId xmlns:a16="http://schemas.microsoft.com/office/drawing/2014/main" id="{FE28C92E-D93C-4BEE-85A1-29EBA36D5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A3D4E-909F-43C5-A49D-6586952B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1876390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39">
            <a:extLst>
              <a:ext uri="{FF2B5EF4-FFF2-40B4-BE49-F238E27FC236}">
                <a16:creationId xmlns:a16="http://schemas.microsoft.com/office/drawing/2014/main" id="{702D3FAA-CA74-4E84-ADD3-1AF79BAA6B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2E1EED-E5D7-47EE-8112-647EC95C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076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14">
            <a:extLst>
              <a:ext uri="{FF2B5EF4-FFF2-40B4-BE49-F238E27FC236}">
                <a16:creationId xmlns:a16="http://schemas.microsoft.com/office/drawing/2014/main" id="{3B7096F7-4D63-43CB-AE7F-0B67ECEE6D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BA49D-75B6-4FFD-AF40-2C0C5127C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452847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140">
            <a:extLst>
              <a:ext uri="{FF2B5EF4-FFF2-40B4-BE49-F238E27FC236}">
                <a16:creationId xmlns:a16="http://schemas.microsoft.com/office/drawing/2014/main" id="{1D54E06E-8EE2-4ACA-B53A-482B1F9489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0"/>
            <a:ext cx="115220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E9DF0-FA38-41C9-BE2C-BE071B15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075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15">
            <a:extLst>
              <a:ext uri="{FF2B5EF4-FFF2-40B4-BE49-F238E27FC236}">
                <a16:creationId xmlns:a16="http://schemas.microsoft.com/office/drawing/2014/main" id="{0BEB311D-C503-46E1-8AD7-CF687EBD77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3DF753-8229-4F95-BBC7-47684436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5342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16">
            <a:extLst>
              <a:ext uri="{FF2B5EF4-FFF2-40B4-BE49-F238E27FC236}">
                <a16:creationId xmlns:a16="http://schemas.microsoft.com/office/drawing/2014/main" id="{03669203-1E7F-473C-B984-68DB09A643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10C3D-1629-40F4-9A67-E215B6AE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94462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17">
            <a:extLst>
              <a:ext uri="{FF2B5EF4-FFF2-40B4-BE49-F238E27FC236}">
                <a16:creationId xmlns:a16="http://schemas.microsoft.com/office/drawing/2014/main" id="{01D0A8E6-2CB4-4AA1-B467-65235E416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A541A-6349-4D2D-A947-47D360C8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835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18">
            <a:extLst>
              <a:ext uri="{FF2B5EF4-FFF2-40B4-BE49-F238E27FC236}">
                <a16:creationId xmlns:a16="http://schemas.microsoft.com/office/drawing/2014/main" id="{5B2A6AC9-2889-4C4B-9BBD-7C6C9FBF51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050"/>
            <a:ext cx="12192000" cy="45339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602DB-DBE9-42E6-86B6-EA66D139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99657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19">
            <a:extLst>
              <a:ext uri="{FF2B5EF4-FFF2-40B4-BE49-F238E27FC236}">
                <a16:creationId xmlns:a16="http://schemas.microsoft.com/office/drawing/2014/main" id="{7852FB40-61CE-47C9-BDAD-52F15DF2D5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050"/>
            <a:ext cx="12192000" cy="45339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D5E87-4171-4420-9313-DE6F7E05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6827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02">
            <a:extLst>
              <a:ext uri="{FF2B5EF4-FFF2-40B4-BE49-F238E27FC236}">
                <a16:creationId xmlns:a16="http://schemas.microsoft.com/office/drawing/2014/main" id="{7A7451FD-E6E4-48AD-B924-B45057E5FE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8" y="0"/>
            <a:ext cx="107902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F0539-D9A2-43B0-850E-0024017D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2309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20">
            <a:extLst>
              <a:ext uri="{FF2B5EF4-FFF2-40B4-BE49-F238E27FC236}">
                <a16:creationId xmlns:a16="http://schemas.microsoft.com/office/drawing/2014/main" id="{E01EFA87-EE1F-44AE-B3BA-546BF14E3A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350"/>
            <a:ext cx="12192000" cy="60817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195A0-05A0-4FDB-B4F8-44E4D0DB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23045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21">
            <a:extLst>
              <a:ext uri="{FF2B5EF4-FFF2-40B4-BE49-F238E27FC236}">
                <a16:creationId xmlns:a16="http://schemas.microsoft.com/office/drawing/2014/main" id="{50E7C13B-37FF-41C1-A10C-E0B7EEA41F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788"/>
            <a:ext cx="12192000" cy="44148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CB9C3-3DAB-46A0-8EFB-228A909B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89472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22">
            <a:extLst>
              <a:ext uri="{FF2B5EF4-FFF2-40B4-BE49-F238E27FC236}">
                <a16:creationId xmlns:a16="http://schemas.microsoft.com/office/drawing/2014/main" id="{A9F6208A-B08F-4D2D-8E05-F47D1FCC8A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5"/>
            <a:ext cx="12192000" cy="59753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EE389-BB5F-4F38-A23A-C36C6718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29808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23">
            <a:extLst>
              <a:ext uri="{FF2B5EF4-FFF2-40B4-BE49-F238E27FC236}">
                <a16:creationId xmlns:a16="http://schemas.microsoft.com/office/drawing/2014/main" id="{72C6B9DF-B480-4439-A323-CE3C320276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0"/>
            <a:ext cx="104409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7CFBF-6A02-4938-BFB7-ECD4B7F7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281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24">
            <a:extLst>
              <a:ext uri="{FF2B5EF4-FFF2-40B4-BE49-F238E27FC236}">
                <a16:creationId xmlns:a16="http://schemas.microsoft.com/office/drawing/2014/main" id="{F542714D-856B-4AB6-9ED5-B3C4D4381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688"/>
            <a:ext cx="12192000" cy="42370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8FF87-5621-4B5F-85A5-D9FD0452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46973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25">
            <a:extLst>
              <a:ext uri="{FF2B5EF4-FFF2-40B4-BE49-F238E27FC236}">
                <a16:creationId xmlns:a16="http://schemas.microsoft.com/office/drawing/2014/main" id="{EA0E6BE0-9643-4757-BBB0-2C679C21D5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0"/>
            <a:ext cx="104409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4013C-1083-40E5-8CB2-E099FFAE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6238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26">
            <a:extLst>
              <a:ext uri="{FF2B5EF4-FFF2-40B4-BE49-F238E27FC236}">
                <a16:creationId xmlns:a16="http://schemas.microsoft.com/office/drawing/2014/main" id="{B71C9820-4E3A-482A-AA34-0EFBCF17FB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75" y="0"/>
            <a:ext cx="96710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4B710-E887-4927-835E-F763E761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3005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27">
            <a:extLst>
              <a:ext uri="{FF2B5EF4-FFF2-40B4-BE49-F238E27FC236}">
                <a16:creationId xmlns:a16="http://schemas.microsoft.com/office/drawing/2014/main" id="{7D5C8494-BF56-4C29-9E2C-E8691CEF27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3" y="0"/>
            <a:ext cx="100107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77331-B99F-4CDA-ABD5-1779C153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5391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28">
            <a:extLst>
              <a:ext uri="{FF2B5EF4-FFF2-40B4-BE49-F238E27FC236}">
                <a16:creationId xmlns:a16="http://schemas.microsoft.com/office/drawing/2014/main" id="{CFB43A77-5C11-443A-9622-D35E1963C9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3067A-E341-43FF-B560-2310E27F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70591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29">
            <a:extLst>
              <a:ext uri="{FF2B5EF4-FFF2-40B4-BE49-F238E27FC236}">
                <a16:creationId xmlns:a16="http://schemas.microsoft.com/office/drawing/2014/main" id="{3C3F368C-72F1-4EEE-A05A-0B64C50872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450"/>
            <a:ext cx="12192000" cy="54991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1ABEE-3148-47A5-A1D6-C221A554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4627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03">
            <a:extLst>
              <a:ext uri="{FF2B5EF4-FFF2-40B4-BE49-F238E27FC236}">
                <a16:creationId xmlns:a16="http://schemas.microsoft.com/office/drawing/2014/main" id="{BE2D3702-02BE-492D-B4F7-B8B641D459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38" y="0"/>
            <a:ext cx="101679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E4C1E-7AD6-4D7F-B359-ADE2ADF9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25230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30">
            <a:extLst>
              <a:ext uri="{FF2B5EF4-FFF2-40B4-BE49-F238E27FC236}">
                <a16:creationId xmlns:a16="http://schemas.microsoft.com/office/drawing/2014/main" id="{99FDCCA6-FACE-4C35-880C-144D5A37F6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AD891-115E-4C5E-883F-E0A25DD7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9951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31">
            <a:extLst>
              <a:ext uri="{FF2B5EF4-FFF2-40B4-BE49-F238E27FC236}">
                <a16:creationId xmlns:a16="http://schemas.microsoft.com/office/drawing/2014/main" id="{D4ECAF46-5C8F-423C-8A59-BE3E27E43A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0"/>
            <a:ext cx="104489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DD5EF-1678-429F-811F-0C5C051C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50568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32">
            <a:extLst>
              <a:ext uri="{FF2B5EF4-FFF2-40B4-BE49-F238E27FC236}">
                <a16:creationId xmlns:a16="http://schemas.microsoft.com/office/drawing/2014/main" id="{52076979-3867-4477-AD85-E426CBF7AD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863"/>
            <a:ext cx="12192000" cy="42306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5A309-1C9C-4858-9C8B-E7B6286E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10474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33">
            <a:extLst>
              <a:ext uri="{FF2B5EF4-FFF2-40B4-BE49-F238E27FC236}">
                <a16:creationId xmlns:a16="http://schemas.microsoft.com/office/drawing/2014/main" id="{B1AB7418-95A6-4B46-B501-68B5652B30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12192000" cy="65008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66C9-E8EC-4F0E-A71F-0AC29F54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79872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34">
            <a:extLst>
              <a:ext uri="{FF2B5EF4-FFF2-40B4-BE49-F238E27FC236}">
                <a16:creationId xmlns:a16="http://schemas.microsoft.com/office/drawing/2014/main" id="{94479776-F945-4B03-941A-0E70C6D8D7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738"/>
            <a:ext cx="12192000" cy="49625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DA8A6-DDFB-41C9-A720-299A9C6EB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37577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35">
            <a:extLst>
              <a:ext uri="{FF2B5EF4-FFF2-40B4-BE49-F238E27FC236}">
                <a16:creationId xmlns:a16="http://schemas.microsoft.com/office/drawing/2014/main" id="{887DBE96-931E-4A18-8A8C-F16F6E522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63"/>
            <a:ext cx="12192000" cy="48164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BCAD6-517B-4F72-BD44-7D082453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04091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36">
            <a:extLst>
              <a:ext uri="{FF2B5EF4-FFF2-40B4-BE49-F238E27FC236}">
                <a16:creationId xmlns:a16="http://schemas.microsoft.com/office/drawing/2014/main" id="{0E841B4E-C12A-49A8-8E3F-D5D3CC15F8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5"/>
            <a:ext cx="12192000" cy="59753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008A6-6AED-4338-9D1C-24F4EF65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95136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37">
            <a:extLst>
              <a:ext uri="{FF2B5EF4-FFF2-40B4-BE49-F238E27FC236}">
                <a16:creationId xmlns:a16="http://schemas.microsoft.com/office/drawing/2014/main" id="{D3C35758-8E28-47F2-A48B-C104D8597B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3" y="0"/>
            <a:ext cx="100726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9BF04-70F5-475B-8D58-697D3BAC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01846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38">
            <a:extLst>
              <a:ext uri="{FF2B5EF4-FFF2-40B4-BE49-F238E27FC236}">
                <a16:creationId xmlns:a16="http://schemas.microsoft.com/office/drawing/2014/main" id="{62D80CEE-CC8C-40A8-9B57-0BBC47EE9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325"/>
            <a:ext cx="12192000" cy="59753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8DB28-D4A8-423D-A61A-CC953287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65058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39">
            <a:extLst>
              <a:ext uri="{FF2B5EF4-FFF2-40B4-BE49-F238E27FC236}">
                <a16:creationId xmlns:a16="http://schemas.microsoft.com/office/drawing/2014/main" id="{6AABE595-B70A-4228-8565-969A69714F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3" y="0"/>
            <a:ext cx="100726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5465E-78C2-4E99-9933-F376896F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2531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04">
            <a:extLst>
              <a:ext uri="{FF2B5EF4-FFF2-40B4-BE49-F238E27FC236}">
                <a16:creationId xmlns:a16="http://schemas.microsoft.com/office/drawing/2014/main" id="{64CC966C-7D9F-4D4E-9AA3-0DDBAFD47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0"/>
            <a:ext cx="103806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9BEFD-C810-453E-BF63-6D8FA85E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07591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40">
            <a:extLst>
              <a:ext uri="{FF2B5EF4-FFF2-40B4-BE49-F238E27FC236}">
                <a16:creationId xmlns:a16="http://schemas.microsoft.com/office/drawing/2014/main" id="{2A5438D7-A78E-4808-9D1D-6C12D36970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0"/>
            <a:ext cx="104409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C0AA4-3D59-445B-A9AB-3F3512F0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3656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41">
            <a:extLst>
              <a:ext uri="{FF2B5EF4-FFF2-40B4-BE49-F238E27FC236}">
                <a16:creationId xmlns:a16="http://schemas.microsoft.com/office/drawing/2014/main" id="{6ADF8E09-89D4-4C40-849C-CF59FBA0E2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0"/>
            <a:ext cx="107505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72E4C-0FD7-42B0-BA08-23B1EF7E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255408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42">
            <a:extLst>
              <a:ext uri="{FF2B5EF4-FFF2-40B4-BE49-F238E27FC236}">
                <a16:creationId xmlns:a16="http://schemas.microsoft.com/office/drawing/2014/main" id="{933DB799-D967-4945-A3C0-763F4CF889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675"/>
            <a:ext cx="12192000" cy="545306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35DB9-9E6A-49D7-8CA4-627B66E5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09628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43">
            <a:extLst>
              <a:ext uri="{FF2B5EF4-FFF2-40B4-BE49-F238E27FC236}">
                <a16:creationId xmlns:a16="http://schemas.microsoft.com/office/drawing/2014/main" id="{2390C51D-5542-4C8A-BFE0-3010AC12A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3" y="0"/>
            <a:ext cx="105298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0D4C8-04E2-4D59-9379-7743C2B3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77357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44">
            <a:extLst>
              <a:ext uri="{FF2B5EF4-FFF2-40B4-BE49-F238E27FC236}">
                <a16:creationId xmlns:a16="http://schemas.microsoft.com/office/drawing/2014/main" id="{93BFCEC0-D5E6-4DDB-BBE7-B49ABDA7EA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738"/>
            <a:ext cx="12192000" cy="52165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6D4AD-B2B7-4F83-83FB-DF85A198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51354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45">
            <a:extLst>
              <a:ext uri="{FF2B5EF4-FFF2-40B4-BE49-F238E27FC236}">
                <a16:creationId xmlns:a16="http://schemas.microsoft.com/office/drawing/2014/main" id="{073D8C5A-A2E3-4590-B590-6661A41D42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3" y="0"/>
            <a:ext cx="105298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720D1-F4AD-4CA3-B32D-3AEF06C1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2601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46">
            <a:extLst>
              <a:ext uri="{FF2B5EF4-FFF2-40B4-BE49-F238E27FC236}">
                <a16:creationId xmlns:a16="http://schemas.microsoft.com/office/drawing/2014/main" id="{2E88CB42-FC5A-4727-A46D-D3EBB29FDD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738"/>
            <a:ext cx="12192000" cy="52165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01C1A-403B-4F41-B34A-57153FBB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32461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47">
            <a:extLst>
              <a:ext uri="{FF2B5EF4-FFF2-40B4-BE49-F238E27FC236}">
                <a16:creationId xmlns:a16="http://schemas.microsoft.com/office/drawing/2014/main" id="{18603D05-22D4-479A-BDD9-54E62EF52C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150"/>
            <a:ext cx="12192000" cy="31861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90304-52BC-42F9-AA3A-D809AE88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49822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48">
            <a:extLst>
              <a:ext uri="{FF2B5EF4-FFF2-40B4-BE49-F238E27FC236}">
                <a16:creationId xmlns:a16="http://schemas.microsoft.com/office/drawing/2014/main" id="{F565FEF0-2E64-41E2-B640-9BD8E924A1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56DE0-2420-4254-9BBE-50505980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49407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49">
            <a:extLst>
              <a:ext uri="{FF2B5EF4-FFF2-40B4-BE49-F238E27FC236}">
                <a16:creationId xmlns:a16="http://schemas.microsoft.com/office/drawing/2014/main" id="{AAB235F2-AB1D-48E7-AEBD-0B03E1F088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12192000" cy="4768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2812D-FBD0-45F9-82B4-EC75FCD7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8088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05">
            <a:extLst>
              <a:ext uri="{FF2B5EF4-FFF2-40B4-BE49-F238E27FC236}">
                <a16:creationId xmlns:a16="http://schemas.microsoft.com/office/drawing/2014/main" id="{10B04062-7445-4958-ABC3-B86BF8C163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0"/>
            <a:ext cx="11531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4F65D-3A70-4858-A3F5-D47CCE86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92328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50">
            <a:extLst>
              <a:ext uri="{FF2B5EF4-FFF2-40B4-BE49-F238E27FC236}">
                <a16:creationId xmlns:a16="http://schemas.microsoft.com/office/drawing/2014/main" id="{6F90D984-B8E2-4ADC-BDCA-7BF2EFAD12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8" y="0"/>
            <a:ext cx="97361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8F338-CBC0-4EE4-8AC0-946DE3C0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139942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51">
            <a:extLst>
              <a:ext uri="{FF2B5EF4-FFF2-40B4-BE49-F238E27FC236}">
                <a16:creationId xmlns:a16="http://schemas.microsoft.com/office/drawing/2014/main" id="{A8EC97D5-7847-4B2C-86ED-3DFF86D16E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0"/>
            <a:ext cx="1101566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3B8FA-FCBB-48C4-8166-DE86E6D6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82921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52">
            <a:extLst>
              <a:ext uri="{FF2B5EF4-FFF2-40B4-BE49-F238E27FC236}">
                <a16:creationId xmlns:a16="http://schemas.microsoft.com/office/drawing/2014/main" id="{2A98012D-7B8D-4D9B-B1FA-3BA14E8204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4938"/>
            <a:ext cx="12192000" cy="40481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23A26-2D44-4F7E-A0BA-CA1BC9FB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29007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53">
            <a:extLst>
              <a:ext uri="{FF2B5EF4-FFF2-40B4-BE49-F238E27FC236}">
                <a16:creationId xmlns:a16="http://schemas.microsoft.com/office/drawing/2014/main" id="{45BB6598-65C6-4F2D-95B7-83A253F727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613"/>
            <a:ext cx="12192000" cy="39131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BE03B-1A4D-4308-9AFD-37E1641F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676630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54">
            <a:extLst>
              <a:ext uri="{FF2B5EF4-FFF2-40B4-BE49-F238E27FC236}">
                <a16:creationId xmlns:a16="http://schemas.microsoft.com/office/drawing/2014/main" id="{C5A3C632-2090-4E07-ACC9-BFE1ADF89D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013"/>
            <a:ext cx="12192000" cy="38623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CB85F-F288-430D-B26B-5A0D7463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56648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55">
            <a:extLst>
              <a:ext uri="{FF2B5EF4-FFF2-40B4-BE49-F238E27FC236}">
                <a16:creationId xmlns:a16="http://schemas.microsoft.com/office/drawing/2014/main" id="{E62C9B64-8E27-42E9-A7A5-3AEF51C3DD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863"/>
            <a:ext cx="12192000" cy="42306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F9163-2F73-46AF-BBAB-E8DA192D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36447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56">
            <a:extLst>
              <a:ext uri="{FF2B5EF4-FFF2-40B4-BE49-F238E27FC236}">
                <a16:creationId xmlns:a16="http://schemas.microsoft.com/office/drawing/2014/main" id="{ABF02121-3776-4125-889B-CF711F3F38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8" y="0"/>
            <a:ext cx="97361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948D9-4490-4D1E-B9D3-C1A5B8D1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35949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57">
            <a:extLst>
              <a:ext uri="{FF2B5EF4-FFF2-40B4-BE49-F238E27FC236}">
                <a16:creationId xmlns:a16="http://schemas.microsoft.com/office/drawing/2014/main" id="{7AA5F0B5-20A0-4F18-888F-A63431D62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38" y="0"/>
            <a:ext cx="97361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00E92-5838-4D2C-B6FE-C4A84E9E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46479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58">
            <a:extLst>
              <a:ext uri="{FF2B5EF4-FFF2-40B4-BE49-F238E27FC236}">
                <a16:creationId xmlns:a16="http://schemas.microsoft.com/office/drawing/2014/main" id="{8482D1DA-F76D-4E1B-B61C-85F8EFDDB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325"/>
            <a:ext cx="12192000" cy="39433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796E0-1AB1-4634-98F9-8C16EDBB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71813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59">
            <a:extLst>
              <a:ext uri="{FF2B5EF4-FFF2-40B4-BE49-F238E27FC236}">
                <a16:creationId xmlns:a16="http://schemas.microsoft.com/office/drawing/2014/main" id="{DF72F227-7F9C-4A44-B9BA-BE35C17CF6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338"/>
            <a:ext cx="12192000" cy="55197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3B9F4-E248-4DD4-8E74-B089F193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9271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06">
            <a:extLst>
              <a:ext uri="{FF2B5EF4-FFF2-40B4-BE49-F238E27FC236}">
                <a16:creationId xmlns:a16="http://schemas.microsoft.com/office/drawing/2014/main" id="{D86375FA-D9D1-4661-8891-361C70A79F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0"/>
            <a:ext cx="110585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84109-C490-4FF5-9A85-96B8AD45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766559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60">
            <a:extLst>
              <a:ext uri="{FF2B5EF4-FFF2-40B4-BE49-F238E27FC236}">
                <a16:creationId xmlns:a16="http://schemas.microsoft.com/office/drawing/2014/main" id="{668623B6-760C-4B15-B3C1-8784FFB47B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87448-A73D-4DB3-9272-DD7E31F0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341284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61">
            <a:extLst>
              <a:ext uri="{FF2B5EF4-FFF2-40B4-BE49-F238E27FC236}">
                <a16:creationId xmlns:a16="http://schemas.microsoft.com/office/drawing/2014/main" id="{74009DD1-02EF-4B50-9606-9C7D6416E8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6006C-9B27-4F1F-8BD1-3208ACEC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46754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62">
            <a:extLst>
              <a:ext uri="{FF2B5EF4-FFF2-40B4-BE49-F238E27FC236}">
                <a16:creationId xmlns:a16="http://schemas.microsoft.com/office/drawing/2014/main" id="{4B0DA219-9B9A-4378-A7C3-0FFB53A122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0"/>
            <a:ext cx="119697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C6A63-33A1-46BF-AF2E-E42483CA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662178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63">
            <a:extLst>
              <a:ext uri="{FF2B5EF4-FFF2-40B4-BE49-F238E27FC236}">
                <a16:creationId xmlns:a16="http://schemas.microsoft.com/office/drawing/2014/main" id="{52FFE60C-C624-45FB-A032-E4377E8A62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13"/>
            <a:ext cx="12192000" cy="58943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660BA-AAAD-4042-B70D-968F6AA6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35113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64">
            <a:extLst>
              <a:ext uri="{FF2B5EF4-FFF2-40B4-BE49-F238E27FC236}">
                <a16:creationId xmlns:a16="http://schemas.microsoft.com/office/drawing/2014/main" id="{22B6A0D5-A504-4762-BC11-FAF2145998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" y="0"/>
            <a:ext cx="119697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B6E6E-1BC1-46B3-A692-4219B054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594206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65">
            <a:extLst>
              <a:ext uri="{FF2B5EF4-FFF2-40B4-BE49-F238E27FC236}">
                <a16:creationId xmlns:a16="http://schemas.microsoft.com/office/drawing/2014/main" id="{EADE7D9C-94AE-4476-937C-70DACE4CA8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8"/>
            <a:ext cx="12192000" cy="67135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0D599-0FF4-4FCF-8F57-422AE9A3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00581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66">
            <a:extLst>
              <a:ext uri="{FF2B5EF4-FFF2-40B4-BE49-F238E27FC236}">
                <a16:creationId xmlns:a16="http://schemas.microsoft.com/office/drawing/2014/main" id="{406FA2A5-A50F-49F5-98F9-46129EBC26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3"/>
            <a:ext cx="12192000" cy="6657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D83DB-BD44-459A-8ED3-749CF093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318563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67">
            <a:extLst>
              <a:ext uri="{FF2B5EF4-FFF2-40B4-BE49-F238E27FC236}">
                <a16:creationId xmlns:a16="http://schemas.microsoft.com/office/drawing/2014/main" id="{9FB0E6A1-D857-4EBA-8F97-5EAB390517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8"/>
            <a:ext cx="12192000" cy="66262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F6EB6A-77EE-40A8-BD0A-01CA88A3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220090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68">
            <a:extLst>
              <a:ext uri="{FF2B5EF4-FFF2-40B4-BE49-F238E27FC236}">
                <a16:creationId xmlns:a16="http://schemas.microsoft.com/office/drawing/2014/main" id="{5EA001BA-5153-42D5-B403-8B4683E93B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50"/>
            <a:ext cx="12192000" cy="4481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3BD09-42E9-43DD-88D5-8C21BAAF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767995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69">
            <a:extLst>
              <a:ext uri="{FF2B5EF4-FFF2-40B4-BE49-F238E27FC236}">
                <a16:creationId xmlns:a16="http://schemas.microsoft.com/office/drawing/2014/main" id="{22FD40D3-345C-4124-A466-12A5A86A76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8348D-D761-41E7-82DA-0C48CA53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6607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07">
            <a:extLst>
              <a:ext uri="{FF2B5EF4-FFF2-40B4-BE49-F238E27FC236}">
                <a16:creationId xmlns:a16="http://schemas.microsoft.com/office/drawing/2014/main" id="{03679B17-AABA-4733-8C92-2ED273EE81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3" y="0"/>
            <a:ext cx="101504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9BF01-A7B9-4719-9D42-09F0C159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772028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70">
            <a:extLst>
              <a:ext uri="{FF2B5EF4-FFF2-40B4-BE49-F238E27FC236}">
                <a16:creationId xmlns:a16="http://schemas.microsoft.com/office/drawing/2014/main" id="{158CEDE0-F318-419F-A867-89EDD54180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8" y="0"/>
            <a:ext cx="101314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FBD99-4929-4861-8834-02B09512E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48916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71">
            <a:extLst>
              <a:ext uri="{FF2B5EF4-FFF2-40B4-BE49-F238E27FC236}">
                <a16:creationId xmlns:a16="http://schemas.microsoft.com/office/drawing/2014/main" id="{9A6DACBC-27FF-463A-9E0F-7A8466362C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3BED4-6316-44CD-808E-D2B32E1B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45089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72">
            <a:extLst>
              <a:ext uri="{FF2B5EF4-FFF2-40B4-BE49-F238E27FC236}">
                <a16:creationId xmlns:a16="http://schemas.microsoft.com/office/drawing/2014/main" id="{7067E571-4032-4298-AA9F-78960D7D8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5D3FC-60D4-411C-8A36-7C4E8617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25289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73">
            <a:extLst>
              <a:ext uri="{FF2B5EF4-FFF2-40B4-BE49-F238E27FC236}">
                <a16:creationId xmlns:a16="http://schemas.microsoft.com/office/drawing/2014/main" id="{AF5332C9-F19E-4AB9-9E93-0AD555658F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CB939-0296-4011-8BD5-883F3001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159847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74">
            <a:extLst>
              <a:ext uri="{FF2B5EF4-FFF2-40B4-BE49-F238E27FC236}">
                <a16:creationId xmlns:a16="http://schemas.microsoft.com/office/drawing/2014/main" id="{B00CEBFC-DC00-4029-AEF6-BC4F578FD4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2FCDC-BB06-4582-8AA1-975D77FD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661603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75">
            <a:extLst>
              <a:ext uri="{FF2B5EF4-FFF2-40B4-BE49-F238E27FC236}">
                <a16:creationId xmlns:a16="http://schemas.microsoft.com/office/drawing/2014/main" id="{1FFB03F6-731F-436A-86F0-E23AD48179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0"/>
            <a:ext cx="111061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0C3E4-6A95-47B2-90CC-1CCB17A3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82619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76">
            <a:extLst>
              <a:ext uri="{FF2B5EF4-FFF2-40B4-BE49-F238E27FC236}">
                <a16:creationId xmlns:a16="http://schemas.microsoft.com/office/drawing/2014/main" id="{8FB088D2-109B-42D5-A28E-9FF290DE31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13"/>
            <a:ext cx="12192000" cy="58943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43538-932C-4664-ADAA-22A8460EE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8895640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77">
            <a:extLst>
              <a:ext uri="{FF2B5EF4-FFF2-40B4-BE49-F238E27FC236}">
                <a16:creationId xmlns:a16="http://schemas.microsoft.com/office/drawing/2014/main" id="{663CDED4-C38D-4804-85CC-DE50ADFA62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0"/>
            <a:ext cx="115220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7A05D1-60AC-4E51-AFED-9D7D8BBA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427232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78">
            <a:extLst>
              <a:ext uri="{FF2B5EF4-FFF2-40B4-BE49-F238E27FC236}">
                <a16:creationId xmlns:a16="http://schemas.microsoft.com/office/drawing/2014/main" id="{CD907B6A-2E25-4A4B-BA44-06EB0EB341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0"/>
            <a:ext cx="115220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77057-449F-4DFE-B597-C8118823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206049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79">
            <a:extLst>
              <a:ext uri="{FF2B5EF4-FFF2-40B4-BE49-F238E27FC236}">
                <a16:creationId xmlns:a16="http://schemas.microsoft.com/office/drawing/2014/main" id="{553B3A0B-6CEA-49A7-87CB-9B5AAEBA9D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13"/>
            <a:ext cx="12192000" cy="58943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C068F-1081-4F62-A1B9-0AA6DF97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199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08">
            <a:extLst>
              <a:ext uri="{FF2B5EF4-FFF2-40B4-BE49-F238E27FC236}">
                <a16:creationId xmlns:a16="http://schemas.microsoft.com/office/drawing/2014/main" id="{4B76D0DD-1863-4211-9B49-C2218E0593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0820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C03E4F-2323-4FD1-980A-7410D42BA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960422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80">
            <a:extLst>
              <a:ext uri="{FF2B5EF4-FFF2-40B4-BE49-F238E27FC236}">
                <a16:creationId xmlns:a16="http://schemas.microsoft.com/office/drawing/2014/main" id="{0D5E05F6-D72C-4503-B5DB-116B337C53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0"/>
            <a:ext cx="107140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CE2D7-1210-4965-BA41-0FB408F6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078982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81">
            <a:extLst>
              <a:ext uri="{FF2B5EF4-FFF2-40B4-BE49-F238E27FC236}">
                <a16:creationId xmlns:a16="http://schemas.microsoft.com/office/drawing/2014/main" id="{B9550C0E-4380-4552-ADE8-2B44452574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038"/>
            <a:ext cx="12192000" cy="32099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75B19-0B16-4231-8353-0880274C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591480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82">
            <a:extLst>
              <a:ext uri="{FF2B5EF4-FFF2-40B4-BE49-F238E27FC236}">
                <a16:creationId xmlns:a16="http://schemas.microsoft.com/office/drawing/2014/main" id="{FC26A9C5-53E4-4086-B561-BBA346A43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638"/>
            <a:ext cx="12192000" cy="27527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F0E4D-B65D-40F4-B876-5CF18FD6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060916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83">
            <a:extLst>
              <a:ext uri="{FF2B5EF4-FFF2-40B4-BE49-F238E27FC236}">
                <a16:creationId xmlns:a16="http://schemas.microsoft.com/office/drawing/2014/main" id="{022B14FF-6841-42EB-B785-9FE5096660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1050"/>
            <a:ext cx="12192000" cy="27543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30FD1-9622-4F77-9243-2FA3B379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42927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84">
            <a:extLst>
              <a:ext uri="{FF2B5EF4-FFF2-40B4-BE49-F238E27FC236}">
                <a16:creationId xmlns:a16="http://schemas.microsoft.com/office/drawing/2014/main" id="{0F255E8C-D6A9-4915-A9A9-C91FF6D167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63"/>
            <a:ext cx="12192000" cy="66452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84118-F1CD-4A0D-A820-170628B3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08250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85">
            <a:extLst>
              <a:ext uri="{FF2B5EF4-FFF2-40B4-BE49-F238E27FC236}">
                <a16:creationId xmlns:a16="http://schemas.microsoft.com/office/drawing/2014/main" id="{8D2F95AE-64DF-4A4E-B4DB-9983D5C28F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613"/>
            <a:ext cx="12192000" cy="44227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DFB24-C9DA-4AED-BA84-1AC3AF6FF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65384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86">
            <a:extLst>
              <a:ext uri="{FF2B5EF4-FFF2-40B4-BE49-F238E27FC236}">
                <a16:creationId xmlns:a16="http://schemas.microsoft.com/office/drawing/2014/main" id="{31BDC9BF-CF77-4FE0-984D-26599E9747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713"/>
            <a:ext cx="12192000" cy="48529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0913E-6DDC-4A01-8128-4C6948A3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61673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87">
            <a:extLst>
              <a:ext uri="{FF2B5EF4-FFF2-40B4-BE49-F238E27FC236}">
                <a16:creationId xmlns:a16="http://schemas.microsoft.com/office/drawing/2014/main" id="{A268AFBB-5A4A-417D-A331-3F17E715DC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113"/>
            <a:ext cx="12192000" cy="55657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DA248-E2B9-4EC3-8346-CE14BEB0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70235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88">
            <a:extLst>
              <a:ext uri="{FF2B5EF4-FFF2-40B4-BE49-F238E27FC236}">
                <a16:creationId xmlns:a16="http://schemas.microsoft.com/office/drawing/2014/main" id="{DB7543DE-B6D4-460A-99C2-39614D845E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0"/>
            <a:ext cx="117173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C4F1E-FA77-4499-BE97-090F8C5DC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952685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89">
            <a:extLst>
              <a:ext uri="{FF2B5EF4-FFF2-40B4-BE49-F238E27FC236}">
                <a16:creationId xmlns:a16="http://schemas.microsoft.com/office/drawing/2014/main" id="{33A09D13-D387-4D77-8961-E9D01038AA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0"/>
            <a:ext cx="1171733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0A036-D381-40C9-A7D9-A03158AA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0166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09">
            <a:extLst>
              <a:ext uri="{FF2B5EF4-FFF2-40B4-BE49-F238E27FC236}">
                <a16:creationId xmlns:a16="http://schemas.microsoft.com/office/drawing/2014/main" id="{300E999F-3200-4A41-B571-7A639AB0E0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0"/>
            <a:ext cx="1190625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4593A-4D7B-4106-8CDC-5584295A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137664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90">
            <a:extLst>
              <a:ext uri="{FF2B5EF4-FFF2-40B4-BE49-F238E27FC236}">
                <a16:creationId xmlns:a16="http://schemas.microsoft.com/office/drawing/2014/main" id="{A3B3CECD-BEE5-428B-BFE5-33E50A9E33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12192000" cy="62626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6B53C8-D2A0-4326-81C0-F8312F57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075756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91">
            <a:extLst>
              <a:ext uri="{FF2B5EF4-FFF2-40B4-BE49-F238E27FC236}">
                <a16:creationId xmlns:a16="http://schemas.microsoft.com/office/drawing/2014/main" id="{B902661C-4DE4-46F6-B2F2-29A51A2AC9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0"/>
            <a:ext cx="11264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9D9BC-ED6C-4DA0-B1CB-FFFBE06E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903160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92">
            <a:extLst>
              <a:ext uri="{FF2B5EF4-FFF2-40B4-BE49-F238E27FC236}">
                <a16:creationId xmlns:a16="http://schemas.microsoft.com/office/drawing/2014/main" id="{4DD2A228-3638-4DA6-8648-E3F66983E5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12192000" cy="626268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EC663-1C30-453E-B509-7F7AE312D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962801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93">
            <a:extLst>
              <a:ext uri="{FF2B5EF4-FFF2-40B4-BE49-F238E27FC236}">
                <a16:creationId xmlns:a16="http://schemas.microsoft.com/office/drawing/2014/main" id="{4BACDAEE-667C-4BC6-9590-C056E587EE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75"/>
            <a:ext cx="12192000" cy="56832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0DDA9-36D5-4828-A23A-D4814C93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72360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94">
            <a:extLst>
              <a:ext uri="{FF2B5EF4-FFF2-40B4-BE49-F238E27FC236}">
                <a16:creationId xmlns:a16="http://schemas.microsoft.com/office/drawing/2014/main" id="{C199A351-D51D-4489-BBB0-2F7F085A42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0"/>
            <a:ext cx="12192000" cy="38719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2AA92-5CD7-4EAC-99C3-5E54B418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72410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95">
            <a:extLst>
              <a:ext uri="{FF2B5EF4-FFF2-40B4-BE49-F238E27FC236}">
                <a16:creationId xmlns:a16="http://schemas.microsoft.com/office/drawing/2014/main" id="{57429274-D177-41B3-82A2-1DF4F7369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E2ADB-4D34-413A-AD4A-FFE34584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7782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96">
            <a:extLst>
              <a:ext uri="{FF2B5EF4-FFF2-40B4-BE49-F238E27FC236}">
                <a16:creationId xmlns:a16="http://schemas.microsoft.com/office/drawing/2014/main" id="{BC0C7432-3FA4-472E-9053-56A3090386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450"/>
            <a:ext cx="12192000" cy="4481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71497-58A4-40D4-B903-E40877B5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373337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97">
            <a:extLst>
              <a:ext uri="{FF2B5EF4-FFF2-40B4-BE49-F238E27FC236}">
                <a16:creationId xmlns:a16="http://schemas.microsoft.com/office/drawing/2014/main" id="{CA82D31A-A5B9-4705-8EEA-DA253FC1E0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8" y="0"/>
            <a:ext cx="100171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D78F4-1CBF-41DE-8327-E5184CF3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2092128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98">
            <a:extLst>
              <a:ext uri="{FF2B5EF4-FFF2-40B4-BE49-F238E27FC236}">
                <a16:creationId xmlns:a16="http://schemas.microsoft.com/office/drawing/2014/main" id="{CC98284D-C200-45C8-9B1A-6FE5F9A142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0"/>
            <a:ext cx="115220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E1178-4E37-4939-BD06-44E55500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26359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3_Multithreading_Page_099">
            <a:extLst>
              <a:ext uri="{FF2B5EF4-FFF2-40B4-BE49-F238E27FC236}">
                <a16:creationId xmlns:a16="http://schemas.microsoft.com/office/drawing/2014/main" id="{6275CA33-6244-4350-ADE0-2DF5584802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12192000" cy="64373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9C3E2-AF0F-4438-BB98-CF834FC1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97274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JHTP11_20</Template>
  <TotalTime>0</TotalTime>
  <Words>1841</Words>
  <Application>Microsoft Office PowerPoint</Application>
  <PresentationFormat>Widescreen</PresentationFormat>
  <Paragraphs>144</Paragraphs>
  <Slides>140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49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Chapter 23 Concurrency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 Concurrency</dc:title>
  <dc:creator>Paul Deitel</dc:creator>
  <cp:lastModifiedBy>Paul Deitel</cp:lastModifiedBy>
  <cp:revision>1</cp:revision>
  <dcterms:created xsi:type="dcterms:W3CDTF">2017-07-15T17:56:18Z</dcterms:created>
  <dcterms:modified xsi:type="dcterms:W3CDTF">2017-07-15T17:56:57Z</dcterms:modified>
</cp:coreProperties>
</file>