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6"/>
  </p:notesMasterIdLst>
  <p:sldIdLst>
    <p:sldId id="3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microsoft.com/office/2015/10/relationships/revisionInfo" Target="revisionInfo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07F83-28F4-4F38-BEA9-FE85B1464346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932A5-0016-4C70-A105-02E640AC1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DC9A462A-27BB-47E3-B458-3CD16C420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10749876-CB66-4EA5-98CF-212A4BA84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AEE6F4F6-6705-4139-8092-7B2DC453D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58D97-7267-47C8-A49F-C3A3D6A432CB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8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746F9D03-9065-4813-B735-B7EC0CBEC49E}" type="datetime1">
              <a:rPr lang="en-US" smtClean="0"/>
              <a:t>7/15/2017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792161-60EB-46C5-8418-D9E5256334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0931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A81580-A14E-4E25-8BEC-1AC2FB1AB942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2161-60EB-46C5-8418-D9E52563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545CBF-2F72-4C8B-89AD-E3F56B6E1D5D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2161-60EB-46C5-8418-D9E52563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5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488296" y="6408739"/>
            <a:ext cx="70442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2161-60EB-46C5-8418-D9E52563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6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C53C024A-3999-4978-9103-54E28AA4334A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2161-60EB-46C5-8418-D9E52563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9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39C19E45-6B55-4F42-8824-28DA34D1DFB5}" type="datetime1">
              <a:rPr lang="en-US" smtClean="0"/>
              <a:t>7/15/2017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2161-60EB-46C5-8418-D9E52563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40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8C2568C6-790C-4273-9F73-63C62D8943F0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2161-60EB-46C5-8418-D9E52563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90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1DA4C3BD-6B06-4FB6-BC3F-C21603CAA3DE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2161-60EB-46C5-8418-D9E52563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9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555DFBF7-A0A5-4F2F-B3C6-E6383FD72883}" type="datetime1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2161-60EB-46C5-8418-D9E52563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47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CE9E3-0A43-421C-80FD-40375F430B5A}" type="datetime1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2161-60EB-46C5-8418-D9E52563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9A9BD95D-2F53-44FD-B349-6988C819CD5A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2161-60EB-46C5-8418-D9E52563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2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AF7EDC29-A8DC-44EA-88AE-7EB7D64C702A}" type="datetime1">
              <a:rPr lang="en-US" smtClean="0"/>
              <a:t>7/15/2017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2161-60EB-46C5-8418-D9E52563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1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fld id="{0D635D25-92A2-4686-BA3F-028F6C90FC88}" type="datetime1">
              <a:rPr lang="en-US" smtClean="0"/>
              <a:t>7/15/2017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" y="6408739"/>
            <a:ext cx="8365067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E5792161-60EB-46C5-8418-D9E52563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6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7D70-6B16-4B03-9637-EB524514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Chapter 24</a:t>
            </a:r>
            <a:br>
              <a:rPr lang="en-US" dirty="0"/>
            </a:br>
            <a:r>
              <a:rPr lang="en-US" dirty="0"/>
              <a:t>Accessing Databases with JDBC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709CAFA5-98F5-4DF3-8DCE-C18D5D5D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0"/>
          </a:xfrm>
        </p:spPr>
        <p:txBody>
          <a:bodyPr/>
          <a:lstStyle/>
          <a:p>
            <a:r>
              <a:rPr lang="en-US" altLang="en-US" dirty="0"/>
              <a:t>Java How to Program, 11/e</a:t>
            </a:r>
          </a:p>
          <a:p>
            <a:r>
              <a:rPr lang="en-US" altLang="en-US" sz="2800" dirty="0"/>
              <a:t>Questions? E-mail paul.deitel@deitel.com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46BBC-D2E3-4F64-9D4C-08C70F1C0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04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10">
            <a:extLst>
              <a:ext uri="{FF2B5EF4-FFF2-40B4-BE49-F238E27FC236}">
                <a16:creationId xmlns:a16="http://schemas.microsoft.com/office/drawing/2014/main" id="{83F56796-9F9A-40A7-AEDF-EF89018D37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8" y="0"/>
            <a:ext cx="114522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BCADA-2732-4B30-94F9-E138C967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5362836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100">
            <a:extLst>
              <a:ext uri="{FF2B5EF4-FFF2-40B4-BE49-F238E27FC236}">
                <a16:creationId xmlns:a16="http://schemas.microsoft.com/office/drawing/2014/main" id="{C2ACC5DB-FBED-40D4-B868-34A41F548E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0"/>
            <a:ext cx="117459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A2F2F-DBA4-4994-A740-DCFED940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4598152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101">
            <a:extLst>
              <a:ext uri="{FF2B5EF4-FFF2-40B4-BE49-F238E27FC236}">
                <a16:creationId xmlns:a16="http://schemas.microsoft.com/office/drawing/2014/main" id="{C52E443E-ECCD-4F21-8BE6-7BA815DEC9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F0D21-14BD-4E5C-98D7-8BEDF2CB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1407922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102">
            <a:extLst>
              <a:ext uri="{FF2B5EF4-FFF2-40B4-BE49-F238E27FC236}">
                <a16:creationId xmlns:a16="http://schemas.microsoft.com/office/drawing/2014/main" id="{1CF58F3A-669F-4B2E-B6E1-8064F71827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413C5-410C-4F5B-AE9F-56B8BD15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946837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103">
            <a:extLst>
              <a:ext uri="{FF2B5EF4-FFF2-40B4-BE49-F238E27FC236}">
                <a16:creationId xmlns:a16="http://schemas.microsoft.com/office/drawing/2014/main" id="{561B1C9F-1FAC-45B3-BC16-8A8D44BCE8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E4C2F-0FCC-4911-A2F6-659D1CD0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495713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104">
            <a:extLst>
              <a:ext uri="{FF2B5EF4-FFF2-40B4-BE49-F238E27FC236}">
                <a16:creationId xmlns:a16="http://schemas.microsoft.com/office/drawing/2014/main" id="{BBCC677C-2733-42A9-A0B9-01C3773238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2A925-CF6B-4A7F-8E85-5FE93904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192248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105">
            <a:extLst>
              <a:ext uri="{FF2B5EF4-FFF2-40B4-BE49-F238E27FC236}">
                <a16:creationId xmlns:a16="http://schemas.microsoft.com/office/drawing/2014/main" id="{B4BFD564-E36F-49F8-AE67-81CC351A85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C4706-6C19-4421-A8E9-A51580E2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181280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106">
            <a:extLst>
              <a:ext uri="{FF2B5EF4-FFF2-40B4-BE49-F238E27FC236}">
                <a16:creationId xmlns:a16="http://schemas.microsoft.com/office/drawing/2014/main" id="{189253CA-93C0-47CC-B3B3-A96C98487E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143BF-2EDE-42B0-9FBD-C11C0372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4885100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107">
            <a:extLst>
              <a:ext uri="{FF2B5EF4-FFF2-40B4-BE49-F238E27FC236}">
                <a16:creationId xmlns:a16="http://schemas.microsoft.com/office/drawing/2014/main" id="{5E908944-BA66-4275-B782-674F026019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1E4FE-52FE-4767-8A2F-7494BB74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4757841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108">
            <a:extLst>
              <a:ext uri="{FF2B5EF4-FFF2-40B4-BE49-F238E27FC236}">
                <a16:creationId xmlns:a16="http://schemas.microsoft.com/office/drawing/2014/main" id="{ED5152D8-B790-49CE-9249-CFA80D37EF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40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8A616-796C-4335-AF30-CD2FD8F6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614228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109">
            <a:extLst>
              <a:ext uri="{FF2B5EF4-FFF2-40B4-BE49-F238E27FC236}">
                <a16:creationId xmlns:a16="http://schemas.microsoft.com/office/drawing/2014/main" id="{FC4D0005-CF77-41DC-AEF3-6D4487FFD9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40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156A5-610E-4180-A432-C0B24F2D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168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11">
            <a:extLst>
              <a:ext uri="{FF2B5EF4-FFF2-40B4-BE49-F238E27FC236}">
                <a16:creationId xmlns:a16="http://schemas.microsoft.com/office/drawing/2014/main" id="{A96B145B-56A2-4F93-936E-F5BF3D74D1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0"/>
            <a:ext cx="106553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5B518-4E29-46E4-8368-2AC923D7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947322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110">
            <a:extLst>
              <a:ext uri="{FF2B5EF4-FFF2-40B4-BE49-F238E27FC236}">
                <a16:creationId xmlns:a16="http://schemas.microsoft.com/office/drawing/2014/main" id="{DEA34A65-96B8-4DFC-9A55-83CD9CC04D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12192000" cy="6680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CD967-71D4-48AA-BE58-0DE4D832C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345615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111">
            <a:extLst>
              <a:ext uri="{FF2B5EF4-FFF2-40B4-BE49-F238E27FC236}">
                <a16:creationId xmlns:a16="http://schemas.microsoft.com/office/drawing/2014/main" id="{69CA8871-C960-4A65-9D58-0C22758D8D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192000" cy="64849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46A2E-7E1B-4C88-A374-D78DFE8A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4256818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112">
            <a:extLst>
              <a:ext uri="{FF2B5EF4-FFF2-40B4-BE49-F238E27FC236}">
                <a16:creationId xmlns:a16="http://schemas.microsoft.com/office/drawing/2014/main" id="{57AE7387-D6F4-4DD4-9CEC-228AF2DC0B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13"/>
            <a:ext cx="12192000" cy="66071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1B341-5F72-49E5-BAA1-0D504C86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3860926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113">
            <a:extLst>
              <a:ext uri="{FF2B5EF4-FFF2-40B4-BE49-F238E27FC236}">
                <a16:creationId xmlns:a16="http://schemas.microsoft.com/office/drawing/2014/main" id="{61813B18-895D-4227-A5A4-422A498A45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013"/>
            <a:ext cx="12192000" cy="4879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9CC8B-BE79-42B5-AB61-5A0866D3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971932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114">
            <a:extLst>
              <a:ext uri="{FF2B5EF4-FFF2-40B4-BE49-F238E27FC236}">
                <a16:creationId xmlns:a16="http://schemas.microsoft.com/office/drawing/2014/main" id="{E21D3079-83E0-4C94-A09B-07882A754A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988"/>
            <a:ext cx="12192000" cy="55324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A539C-E7DD-4714-A203-E049D98E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4053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12">
            <a:extLst>
              <a:ext uri="{FF2B5EF4-FFF2-40B4-BE49-F238E27FC236}">
                <a16:creationId xmlns:a16="http://schemas.microsoft.com/office/drawing/2014/main" id="{7731A6FD-8F2A-4B8C-9EAA-008FDA147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75"/>
            <a:ext cx="12192000" cy="56054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029EC-13F4-4A03-90D9-D4C65874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6160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13">
            <a:extLst>
              <a:ext uri="{FF2B5EF4-FFF2-40B4-BE49-F238E27FC236}">
                <a16:creationId xmlns:a16="http://schemas.microsoft.com/office/drawing/2014/main" id="{185D480D-3A5B-45C0-8D58-072A9F44FC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12192000" cy="68135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0F9D3-8869-41F3-BDA9-AB415081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52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14">
            <a:extLst>
              <a:ext uri="{FF2B5EF4-FFF2-40B4-BE49-F238E27FC236}">
                <a16:creationId xmlns:a16="http://schemas.microsoft.com/office/drawing/2014/main" id="{A012160C-A978-4913-A24E-A20F743A24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12192000" cy="6299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4640E-FC96-443E-9072-D81EB864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48464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15">
            <a:extLst>
              <a:ext uri="{FF2B5EF4-FFF2-40B4-BE49-F238E27FC236}">
                <a16:creationId xmlns:a16="http://schemas.microsoft.com/office/drawing/2014/main" id="{F7C832A3-0B7A-42D6-9FB3-19218A3151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225"/>
            <a:ext cx="12192000" cy="50355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DCFA6-C6A0-4B64-88EA-447B70DB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97365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16">
            <a:extLst>
              <a:ext uri="{FF2B5EF4-FFF2-40B4-BE49-F238E27FC236}">
                <a16:creationId xmlns:a16="http://schemas.microsoft.com/office/drawing/2014/main" id="{233C8A61-9B73-4A02-BCF8-7FCC6D62D3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38"/>
            <a:ext cx="12192000" cy="65865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B9DA-CBFD-43AB-8D8D-A4C31A3D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61075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17">
            <a:extLst>
              <a:ext uri="{FF2B5EF4-FFF2-40B4-BE49-F238E27FC236}">
                <a16:creationId xmlns:a16="http://schemas.microsoft.com/office/drawing/2014/main" id="{E09A255C-5AAA-4B5C-BF2F-1E2402269F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12192000" cy="43926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888F7-ABB0-49D3-B9A1-DAC6C764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50119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18">
            <a:extLst>
              <a:ext uri="{FF2B5EF4-FFF2-40B4-BE49-F238E27FC236}">
                <a16:creationId xmlns:a16="http://schemas.microsoft.com/office/drawing/2014/main" id="{3EA2C833-5CDE-4480-A07A-430132F3A1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0"/>
            <a:ext cx="109331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4CE7A-381A-4B27-8A8C-C48FF703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65943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19">
            <a:extLst>
              <a:ext uri="{FF2B5EF4-FFF2-40B4-BE49-F238E27FC236}">
                <a16:creationId xmlns:a16="http://schemas.microsoft.com/office/drawing/2014/main" id="{92A4217B-D296-4B91-AF33-1C9AFF9C3F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775"/>
            <a:ext cx="12192000" cy="48704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5CEDE-6532-4D0F-B6EE-58EC3568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098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02">
            <a:extLst>
              <a:ext uri="{FF2B5EF4-FFF2-40B4-BE49-F238E27FC236}">
                <a16:creationId xmlns:a16="http://schemas.microsoft.com/office/drawing/2014/main" id="{D9849332-6034-478F-8C2A-050FFCF3A6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3" y="0"/>
            <a:ext cx="99202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30488-4AEB-4229-ABB9-81389351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11591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20">
            <a:extLst>
              <a:ext uri="{FF2B5EF4-FFF2-40B4-BE49-F238E27FC236}">
                <a16:creationId xmlns:a16="http://schemas.microsoft.com/office/drawing/2014/main" id="{488E8D4C-AE29-40BB-974A-7E67441CE2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" y="0"/>
            <a:ext cx="116982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71D35-4C34-420A-ABB4-7E4C4E6B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4534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21">
            <a:extLst>
              <a:ext uri="{FF2B5EF4-FFF2-40B4-BE49-F238E27FC236}">
                <a16:creationId xmlns:a16="http://schemas.microsoft.com/office/drawing/2014/main" id="{A57E661E-6239-4EEA-9F41-7BBF1D6621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675"/>
            <a:ext cx="12192000" cy="4946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0FDC9-00C2-4A1D-AF74-AC43E37F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55493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22">
            <a:extLst>
              <a:ext uri="{FF2B5EF4-FFF2-40B4-BE49-F238E27FC236}">
                <a16:creationId xmlns:a16="http://schemas.microsoft.com/office/drawing/2014/main" id="{A5D6E396-7012-4DD4-A5AF-C270BA6B1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5"/>
            <a:ext cx="12192000" cy="66722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83946-DB44-4003-9B1B-948C46B3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7481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23">
            <a:extLst>
              <a:ext uri="{FF2B5EF4-FFF2-40B4-BE49-F238E27FC236}">
                <a16:creationId xmlns:a16="http://schemas.microsoft.com/office/drawing/2014/main" id="{FB28D6C0-7837-44FB-A424-ED4CBFAE7F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138"/>
            <a:ext cx="12192000" cy="49117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7D7FB-226E-4C19-AEB0-5AF744C0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53883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24">
            <a:extLst>
              <a:ext uri="{FF2B5EF4-FFF2-40B4-BE49-F238E27FC236}">
                <a16:creationId xmlns:a16="http://schemas.microsoft.com/office/drawing/2014/main" id="{FA033C79-8507-438D-B503-4F82FE7E94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013"/>
            <a:ext cx="12192000" cy="3863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9941C-B393-4DC9-A0F9-52A3E84C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39286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25">
            <a:extLst>
              <a:ext uri="{FF2B5EF4-FFF2-40B4-BE49-F238E27FC236}">
                <a16:creationId xmlns:a16="http://schemas.microsoft.com/office/drawing/2014/main" id="{70D7C1C8-A079-4342-B458-A09F4AD389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12192000" cy="55356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8BAA0-3F57-4B83-978D-9BF018D6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8766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26">
            <a:extLst>
              <a:ext uri="{FF2B5EF4-FFF2-40B4-BE49-F238E27FC236}">
                <a16:creationId xmlns:a16="http://schemas.microsoft.com/office/drawing/2014/main" id="{BD344D01-4E02-4D19-8178-BA838090F6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"/>
            <a:ext cx="12192000" cy="5962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10049-1A47-4B22-931C-D6F1A3CF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23157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27">
            <a:extLst>
              <a:ext uri="{FF2B5EF4-FFF2-40B4-BE49-F238E27FC236}">
                <a16:creationId xmlns:a16="http://schemas.microsoft.com/office/drawing/2014/main" id="{8A37B0F1-4D52-4D1B-BE74-6B2F7134AF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38"/>
            <a:ext cx="12192000" cy="5876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E4D96-D648-408C-842A-4D070B08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87368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28">
            <a:extLst>
              <a:ext uri="{FF2B5EF4-FFF2-40B4-BE49-F238E27FC236}">
                <a16:creationId xmlns:a16="http://schemas.microsoft.com/office/drawing/2014/main" id="{6E8D0CD1-60BC-40EE-8CED-3269190812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12192000" cy="62626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9B19B-B72C-4BDA-BC2B-4EFE02D7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77549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29">
            <a:extLst>
              <a:ext uri="{FF2B5EF4-FFF2-40B4-BE49-F238E27FC236}">
                <a16:creationId xmlns:a16="http://schemas.microsoft.com/office/drawing/2014/main" id="{4C231D88-9069-4457-8062-4382E4C9AB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0"/>
            <a:ext cx="108299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1EF5B-74DE-43D6-8CB4-E17F72CA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3197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03">
            <a:extLst>
              <a:ext uri="{FF2B5EF4-FFF2-40B4-BE49-F238E27FC236}">
                <a16:creationId xmlns:a16="http://schemas.microsoft.com/office/drawing/2014/main" id="{48EC8B33-9EDE-44EB-9278-792DF37255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8" y="0"/>
            <a:ext cx="101187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A8603-CAC8-4FBB-9B0C-FEE8A9A3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7059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30">
            <a:extLst>
              <a:ext uri="{FF2B5EF4-FFF2-40B4-BE49-F238E27FC236}">
                <a16:creationId xmlns:a16="http://schemas.microsoft.com/office/drawing/2014/main" id="{AC5956EC-D600-4B56-B72F-A8732A3CBE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488"/>
            <a:ext cx="12192000" cy="43894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FC1BA-CBD5-4D12-8CE2-B6418842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87389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31">
            <a:extLst>
              <a:ext uri="{FF2B5EF4-FFF2-40B4-BE49-F238E27FC236}">
                <a16:creationId xmlns:a16="http://schemas.microsoft.com/office/drawing/2014/main" id="{A2A23B71-A49A-4F5E-82C2-44522B3685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0"/>
            <a:ext cx="110363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BA450-C169-47A0-BA64-C7862C59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58239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32">
            <a:extLst>
              <a:ext uri="{FF2B5EF4-FFF2-40B4-BE49-F238E27FC236}">
                <a16:creationId xmlns:a16="http://schemas.microsoft.com/office/drawing/2014/main" id="{FD318673-A2BB-4196-A6ED-894F87EC03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988"/>
            <a:ext cx="12192000" cy="42624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4EA18-A527-451D-B264-8E375D4A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56308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33">
            <a:extLst>
              <a:ext uri="{FF2B5EF4-FFF2-40B4-BE49-F238E27FC236}">
                <a16:creationId xmlns:a16="http://schemas.microsoft.com/office/drawing/2014/main" id="{771AD22C-1455-4FB4-9E00-3BC498703C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13"/>
            <a:ext cx="12192000" cy="5514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C2D82-EEE9-4E8F-8DAB-E8142DAC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34723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34">
            <a:extLst>
              <a:ext uri="{FF2B5EF4-FFF2-40B4-BE49-F238E27FC236}">
                <a16:creationId xmlns:a16="http://schemas.microsoft.com/office/drawing/2014/main" id="{BF9B7D10-F738-4452-AFB4-E319B397C0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450"/>
            <a:ext cx="12192000" cy="2957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6AA53-252E-405F-A797-09E49846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514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35">
            <a:extLst>
              <a:ext uri="{FF2B5EF4-FFF2-40B4-BE49-F238E27FC236}">
                <a16:creationId xmlns:a16="http://schemas.microsoft.com/office/drawing/2014/main" id="{AB7B2CB3-E581-4CFC-8166-908296CB82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8" y="0"/>
            <a:ext cx="119475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FFC65-6EA6-4B67-90B4-2229DFB1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35028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36">
            <a:extLst>
              <a:ext uri="{FF2B5EF4-FFF2-40B4-BE49-F238E27FC236}">
                <a16:creationId xmlns:a16="http://schemas.microsoft.com/office/drawing/2014/main" id="{03B866FA-360E-40CC-B2B4-CCF005AA00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" y="0"/>
            <a:ext cx="119221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963D9-7669-483B-959F-F0B42A00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13891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37">
            <a:extLst>
              <a:ext uri="{FF2B5EF4-FFF2-40B4-BE49-F238E27FC236}">
                <a16:creationId xmlns:a16="http://schemas.microsoft.com/office/drawing/2014/main" id="{B371742C-C46D-457E-8262-5F093702BF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38"/>
            <a:ext cx="12192000" cy="6511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F0196-BFD9-4367-BB4B-DF49CB9F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63298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38">
            <a:extLst>
              <a:ext uri="{FF2B5EF4-FFF2-40B4-BE49-F238E27FC236}">
                <a16:creationId xmlns:a16="http://schemas.microsoft.com/office/drawing/2014/main" id="{DA8E03DF-C4B3-4EC0-AAB6-9A70D81DC8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17391-A4C7-4D11-A182-C1D6F27C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33859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39">
            <a:extLst>
              <a:ext uri="{FF2B5EF4-FFF2-40B4-BE49-F238E27FC236}">
                <a16:creationId xmlns:a16="http://schemas.microsoft.com/office/drawing/2014/main" id="{E4818CD8-B25F-44C4-9CFD-759F01B474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C6ED0-5FD9-4BC0-B600-48A30116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3612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04">
            <a:extLst>
              <a:ext uri="{FF2B5EF4-FFF2-40B4-BE49-F238E27FC236}">
                <a16:creationId xmlns:a16="http://schemas.microsoft.com/office/drawing/2014/main" id="{DE9E04AC-96CD-4893-B870-4505DF6E2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3" y="0"/>
            <a:ext cx="107965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A46D2-8315-4B4A-A47E-BAE4CE0F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58449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40">
            <a:extLst>
              <a:ext uri="{FF2B5EF4-FFF2-40B4-BE49-F238E27FC236}">
                <a16:creationId xmlns:a16="http://schemas.microsoft.com/office/drawing/2014/main" id="{5DBA2749-99B0-452B-A3DE-55C1F08512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A64B4-ADB1-4B69-A4BB-99647057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50286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41">
            <a:extLst>
              <a:ext uri="{FF2B5EF4-FFF2-40B4-BE49-F238E27FC236}">
                <a16:creationId xmlns:a16="http://schemas.microsoft.com/office/drawing/2014/main" id="{39CC358A-9D2F-4325-A124-797AE3390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988"/>
            <a:ext cx="12192000" cy="42624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0BE73-506A-47DE-8104-B091A55A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84151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42">
            <a:extLst>
              <a:ext uri="{FF2B5EF4-FFF2-40B4-BE49-F238E27FC236}">
                <a16:creationId xmlns:a16="http://schemas.microsoft.com/office/drawing/2014/main" id="{A904B049-566D-48DB-B3D9-A943BB6835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12192000" cy="44291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DB583-1D4C-40E2-8151-95A15C78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15106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43">
            <a:extLst>
              <a:ext uri="{FF2B5EF4-FFF2-40B4-BE49-F238E27FC236}">
                <a16:creationId xmlns:a16="http://schemas.microsoft.com/office/drawing/2014/main" id="{E5B046C3-A622-43B1-8D7C-D3C03AFF87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925"/>
            <a:ext cx="12192000" cy="60261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FF93B-9CCD-4276-B166-805EF56A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0101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44">
            <a:extLst>
              <a:ext uri="{FF2B5EF4-FFF2-40B4-BE49-F238E27FC236}">
                <a16:creationId xmlns:a16="http://schemas.microsoft.com/office/drawing/2014/main" id="{CF3201B7-6025-4131-B49C-20D5C577E5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825"/>
            <a:ext cx="12192000" cy="33067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7C556-7C60-44CE-AD76-00773A64B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65187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45">
            <a:extLst>
              <a:ext uri="{FF2B5EF4-FFF2-40B4-BE49-F238E27FC236}">
                <a16:creationId xmlns:a16="http://schemas.microsoft.com/office/drawing/2014/main" id="{B64F09E1-8EF1-46B7-9541-4FD23D5359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12192000" cy="43053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C01D6-AA10-4DEF-BD03-7A854D9F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17355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46">
            <a:extLst>
              <a:ext uri="{FF2B5EF4-FFF2-40B4-BE49-F238E27FC236}">
                <a16:creationId xmlns:a16="http://schemas.microsoft.com/office/drawing/2014/main" id="{DCD73124-75A6-4FCE-99AA-4C3D95791C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388"/>
            <a:ext cx="12192000" cy="34496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75955-3255-4DF5-A0D0-1EE7B8DE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952374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47">
            <a:extLst>
              <a:ext uri="{FF2B5EF4-FFF2-40B4-BE49-F238E27FC236}">
                <a16:creationId xmlns:a16="http://schemas.microsoft.com/office/drawing/2014/main" id="{AE5AE454-F6C4-4657-8D07-F1D7B58D7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12192000" cy="60642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5BEA9-2D3C-4CE1-990A-C319B7F4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76990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48">
            <a:extLst>
              <a:ext uri="{FF2B5EF4-FFF2-40B4-BE49-F238E27FC236}">
                <a16:creationId xmlns:a16="http://schemas.microsoft.com/office/drawing/2014/main" id="{E546CC69-FD0B-4F45-B29A-4202A407CB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563"/>
            <a:ext cx="12192000" cy="4967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7B4CE-BAD3-4980-B43C-50E9DE52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20743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49">
            <a:extLst>
              <a:ext uri="{FF2B5EF4-FFF2-40B4-BE49-F238E27FC236}">
                <a16:creationId xmlns:a16="http://schemas.microsoft.com/office/drawing/2014/main" id="{AE3216FB-C457-4CA9-BDBC-7CD4C7E29F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350"/>
            <a:ext cx="12192000" cy="37957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FEB9E-AEE5-43A6-9452-BF25DF18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0083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05">
            <a:extLst>
              <a:ext uri="{FF2B5EF4-FFF2-40B4-BE49-F238E27FC236}">
                <a16:creationId xmlns:a16="http://schemas.microsoft.com/office/drawing/2014/main" id="{C7550389-B946-4E74-BD2A-83E2FBF989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88" y="0"/>
            <a:ext cx="93170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78D87-26F5-4AD8-BEBE-82DA541E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823747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50">
            <a:extLst>
              <a:ext uri="{FF2B5EF4-FFF2-40B4-BE49-F238E27FC236}">
                <a16:creationId xmlns:a16="http://schemas.microsoft.com/office/drawing/2014/main" id="{E1F5BF5B-9941-4F31-BA00-79FAB6F13B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12192000" cy="48561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63DF3-F8D3-465F-AF4B-AFF7DC8B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30163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51">
            <a:extLst>
              <a:ext uri="{FF2B5EF4-FFF2-40B4-BE49-F238E27FC236}">
                <a16:creationId xmlns:a16="http://schemas.microsoft.com/office/drawing/2014/main" id="{52A16C24-DACE-447C-BB68-614E1181BE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12192000" cy="4768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E0BC2-5581-4822-BBC4-225923EB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823912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52">
            <a:extLst>
              <a:ext uri="{FF2B5EF4-FFF2-40B4-BE49-F238E27FC236}">
                <a16:creationId xmlns:a16="http://schemas.microsoft.com/office/drawing/2014/main" id="{F875D924-A83A-477B-A000-81B989AB0B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B1CB0-402A-4417-A9A9-4A817179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50726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53">
            <a:extLst>
              <a:ext uri="{FF2B5EF4-FFF2-40B4-BE49-F238E27FC236}">
                <a16:creationId xmlns:a16="http://schemas.microsoft.com/office/drawing/2014/main" id="{52837C0D-3466-439B-B1E0-0297B655CD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59082-748B-402E-9BD7-16E9468E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556169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54">
            <a:extLst>
              <a:ext uri="{FF2B5EF4-FFF2-40B4-BE49-F238E27FC236}">
                <a16:creationId xmlns:a16="http://schemas.microsoft.com/office/drawing/2014/main" id="{B12DD96D-58A4-455D-B821-91644E3116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EE05F-0DA1-4EEB-950D-400061D5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079593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55">
            <a:extLst>
              <a:ext uri="{FF2B5EF4-FFF2-40B4-BE49-F238E27FC236}">
                <a16:creationId xmlns:a16="http://schemas.microsoft.com/office/drawing/2014/main" id="{570A8C1C-95A5-492D-959B-202E69BCF0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255C5-6118-4746-BB16-4E337C55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683005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56">
            <a:extLst>
              <a:ext uri="{FF2B5EF4-FFF2-40B4-BE49-F238E27FC236}">
                <a16:creationId xmlns:a16="http://schemas.microsoft.com/office/drawing/2014/main" id="{AD411DE3-923D-4B8A-93A4-C0F1B96D47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49B1D-CBAA-4C65-982F-D6623B089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254548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57">
            <a:extLst>
              <a:ext uri="{FF2B5EF4-FFF2-40B4-BE49-F238E27FC236}">
                <a16:creationId xmlns:a16="http://schemas.microsoft.com/office/drawing/2014/main" id="{BCA8437A-6C06-43CA-AAF9-817A5257F1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3963-20DE-4D28-9959-4F9ABBFB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455706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58">
            <a:extLst>
              <a:ext uri="{FF2B5EF4-FFF2-40B4-BE49-F238E27FC236}">
                <a16:creationId xmlns:a16="http://schemas.microsoft.com/office/drawing/2014/main" id="{DF14B9E5-64CA-4196-BA6A-423C63A92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C714D-C4D1-4009-B0AC-281E9848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50219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59">
            <a:extLst>
              <a:ext uri="{FF2B5EF4-FFF2-40B4-BE49-F238E27FC236}">
                <a16:creationId xmlns:a16="http://schemas.microsoft.com/office/drawing/2014/main" id="{31CE8252-8438-4B03-A8A0-AD5FB9028F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37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7E6B2-8DC0-49BE-AEBE-C0555028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3083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06">
            <a:extLst>
              <a:ext uri="{FF2B5EF4-FFF2-40B4-BE49-F238E27FC236}">
                <a16:creationId xmlns:a16="http://schemas.microsoft.com/office/drawing/2014/main" id="{FC30A223-9517-49C4-B7F3-FC9F545726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10629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F249F-7AF8-4617-8B50-C495DAE1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859607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60">
            <a:extLst>
              <a:ext uri="{FF2B5EF4-FFF2-40B4-BE49-F238E27FC236}">
                <a16:creationId xmlns:a16="http://schemas.microsoft.com/office/drawing/2014/main" id="{59FD1751-D19C-47E1-9028-74704B7BAE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F041F-925C-4AE7-ADF1-B06F846C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294775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61">
            <a:extLst>
              <a:ext uri="{FF2B5EF4-FFF2-40B4-BE49-F238E27FC236}">
                <a16:creationId xmlns:a16="http://schemas.microsoft.com/office/drawing/2014/main" id="{7C726F26-51AC-4D36-86E5-3E9B90F879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238"/>
            <a:ext cx="12192000" cy="43275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DCC9A-BA75-47B8-A50B-9722E110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717237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62">
            <a:extLst>
              <a:ext uri="{FF2B5EF4-FFF2-40B4-BE49-F238E27FC236}">
                <a16:creationId xmlns:a16="http://schemas.microsoft.com/office/drawing/2014/main" id="{1FFB0CFE-C657-4CB8-86F1-DFC9553541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013"/>
            <a:ext cx="12192000" cy="3863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18F6C-F292-449A-8151-E4FEB4B7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512387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63">
            <a:extLst>
              <a:ext uri="{FF2B5EF4-FFF2-40B4-BE49-F238E27FC236}">
                <a16:creationId xmlns:a16="http://schemas.microsoft.com/office/drawing/2014/main" id="{DEC0FCEA-AA0C-4D4A-8C4D-640BBD9EB2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" y="0"/>
            <a:ext cx="119856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DDB7C-171D-4EE3-BDF9-B9FC122B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50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64">
            <a:extLst>
              <a:ext uri="{FF2B5EF4-FFF2-40B4-BE49-F238E27FC236}">
                <a16:creationId xmlns:a16="http://schemas.microsoft.com/office/drawing/2014/main" id="{1CF36F05-00D5-4F9F-AEBC-A7557414E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838"/>
            <a:ext cx="12192000" cy="51403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4139D-72B0-460C-BF53-DCFFE799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000211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65">
            <a:extLst>
              <a:ext uri="{FF2B5EF4-FFF2-40B4-BE49-F238E27FC236}">
                <a16:creationId xmlns:a16="http://schemas.microsoft.com/office/drawing/2014/main" id="{C82ECD59-945D-4E23-A3F0-1CCA238DD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12192000" cy="38846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895DE-9A95-442E-BB6B-3B791A46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844092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66">
            <a:extLst>
              <a:ext uri="{FF2B5EF4-FFF2-40B4-BE49-F238E27FC236}">
                <a16:creationId xmlns:a16="http://schemas.microsoft.com/office/drawing/2014/main" id="{D18AC4EF-E31B-4143-BF8B-ADC795773A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38"/>
            <a:ext cx="12192000" cy="32861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2C723-ADAF-4ECF-8B2F-FCA101E0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923273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67">
            <a:extLst>
              <a:ext uri="{FF2B5EF4-FFF2-40B4-BE49-F238E27FC236}">
                <a16:creationId xmlns:a16="http://schemas.microsoft.com/office/drawing/2014/main" id="{72ED1459-819C-4F1D-9EE8-36E164E42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0"/>
            <a:ext cx="113776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6BD32-DA10-437E-8E9A-170AEB4E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947719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68">
            <a:extLst>
              <a:ext uri="{FF2B5EF4-FFF2-40B4-BE49-F238E27FC236}">
                <a16:creationId xmlns:a16="http://schemas.microsoft.com/office/drawing/2014/main" id="{FA9FC1B2-B000-4D94-AD38-BB96520460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E74E5-F288-4F57-B82F-209082CE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866984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69">
            <a:extLst>
              <a:ext uri="{FF2B5EF4-FFF2-40B4-BE49-F238E27FC236}">
                <a16:creationId xmlns:a16="http://schemas.microsoft.com/office/drawing/2014/main" id="{803DD17F-9951-4E0D-8BE2-EBA592BB42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CCA71-346D-4D0A-90C1-B175363F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724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07">
            <a:extLst>
              <a:ext uri="{FF2B5EF4-FFF2-40B4-BE49-F238E27FC236}">
                <a16:creationId xmlns:a16="http://schemas.microsoft.com/office/drawing/2014/main" id="{B51C7F24-389C-49EC-9233-2DB0D1BD03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163"/>
            <a:ext cx="12192000" cy="29876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48AAB-BBA0-4CD5-8F3F-A78F4162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469412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70">
            <a:extLst>
              <a:ext uri="{FF2B5EF4-FFF2-40B4-BE49-F238E27FC236}">
                <a16:creationId xmlns:a16="http://schemas.microsoft.com/office/drawing/2014/main" id="{DA8123BF-E26B-4B7C-A7DE-901FDEEF1D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8F67F-792C-4745-9207-D0BD68F4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632429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71">
            <a:extLst>
              <a:ext uri="{FF2B5EF4-FFF2-40B4-BE49-F238E27FC236}">
                <a16:creationId xmlns:a16="http://schemas.microsoft.com/office/drawing/2014/main" id="{3BF4C117-9ACB-4588-AF27-D0A6BBC75B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12192000" cy="4189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AC5B3-7131-437E-84C1-F49920A5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081398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72">
            <a:extLst>
              <a:ext uri="{FF2B5EF4-FFF2-40B4-BE49-F238E27FC236}">
                <a16:creationId xmlns:a16="http://schemas.microsoft.com/office/drawing/2014/main" id="{18E4A92E-0F86-49F5-A51C-E95D88194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85EDF-5E1E-4ED4-B66D-28019DB5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97860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73">
            <a:extLst>
              <a:ext uri="{FF2B5EF4-FFF2-40B4-BE49-F238E27FC236}">
                <a16:creationId xmlns:a16="http://schemas.microsoft.com/office/drawing/2014/main" id="{B492F287-68B5-4195-AEB2-8CC9F4488C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A5A7D-ED90-4712-A54F-FF12C1EB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369011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74">
            <a:extLst>
              <a:ext uri="{FF2B5EF4-FFF2-40B4-BE49-F238E27FC236}">
                <a16:creationId xmlns:a16="http://schemas.microsoft.com/office/drawing/2014/main" id="{BAA0E900-9C4B-4D82-B3BA-8BFECCC8F8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5175F-180A-4F6E-8942-1DDB54E0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388034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75">
            <a:extLst>
              <a:ext uri="{FF2B5EF4-FFF2-40B4-BE49-F238E27FC236}">
                <a16:creationId xmlns:a16="http://schemas.microsoft.com/office/drawing/2014/main" id="{C39212FA-90E3-4B02-BD09-2C9AECFEC4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12192000" cy="4768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DB03E-A810-44D6-A813-EBE03A04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38880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76">
            <a:extLst>
              <a:ext uri="{FF2B5EF4-FFF2-40B4-BE49-F238E27FC236}">
                <a16:creationId xmlns:a16="http://schemas.microsoft.com/office/drawing/2014/main" id="{E8F35DDF-66B5-49DA-B40F-ABBA1EC1A2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13"/>
            <a:ext cx="12192000" cy="66071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E190C-E12E-43FD-85B2-416278F7F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761940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77">
            <a:extLst>
              <a:ext uri="{FF2B5EF4-FFF2-40B4-BE49-F238E27FC236}">
                <a16:creationId xmlns:a16="http://schemas.microsoft.com/office/drawing/2014/main" id="{DAFAE711-1923-41F8-BE36-B2DC3BA926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12192000" cy="6729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F9F4B-2DAA-4F16-BF51-53A9ADAC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50313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78">
            <a:extLst>
              <a:ext uri="{FF2B5EF4-FFF2-40B4-BE49-F238E27FC236}">
                <a16:creationId xmlns:a16="http://schemas.microsoft.com/office/drawing/2014/main" id="{AB7CDFC8-7B4A-4787-BD5B-F2EAA0CB2F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765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911D8-3F43-4363-AC66-F3DF4420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714823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79">
            <a:extLst>
              <a:ext uri="{FF2B5EF4-FFF2-40B4-BE49-F238E27FC236}">
                <a16:creationId xmlns:a16="http://schemas.microsoft.com/office/drawing/2014/main" id="{C3FDAB0D-8268-4620-A989-E987D2A6B3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413"/>
            <a:ext cx="12192000" cy="33035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56F6A-F79C-4C9C-8837-5CB3C973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2382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08">
            <a:extLst>
              <a:ext uri="{FF2B5EF4-FFF2-40B4-BE49-F238E27FC236}">
                <a16:creationId xmlns:a16="http://schemas.microsoft.com/office/drawing/2014/main" id="{9B4FE59E-FDAC-4952-A7C1-95D1C875BA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"/>
            <a:ext cx="12192000" cy="59055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AE186-6A24-426B-9F6F-F250B278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085150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80">
            <a:extLst>
              <a:ext uri="{FF2B5EF4-FFF2-40B4-BE49-F238E27FC236}">
                <a16:creationId xmlns:a16="http://schemas.microsoft.com/office/drawing/2014/main" id="{34262945-6FF0-4767-A646-3A79D26660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9938"/>
            <a:ext cx="12192000" cy="27765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07BB5-E4C7-4A3C-AB64-65009C1F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47074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81">
            <a:extLst>
              <a:ext uri="{FF2B5EF4-FFF2-40B4-BE49-F238E27FC236}">
                <a16:creationId xmlns:a16="http://schemas.microsoft.com/office/drawing/2014/main" id="{8AC2E3FA-2DD9-4B64-ABDD-593F36E2E9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A4526-733E-4BFE-BD86-3D185411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2880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82">
            <a:extLst>
              <a:ext uri="{FF2B5EF4-FFF2-40B4-BE49-F238E27FC236}">
                <a16:creationId xmlns:a16="http://schemas.microsoft.com/office/drawing/2014/main" id="{B48D7182-7C8C-46DE-8ABD-FB3A42ECCF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CE4E9-8D9F-4DB4-9990-F72873BF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309288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83">
            <a:extLst>
              <a:ext uri="{FF2B5EF4-FFF2-40B4-BE49-F238E27FC236}">
                <a16:creationId xmlns:a16="http://schemas.microsoft.com/office/drawing/2014/main" id="{37F7E149-A763-4F93-9569-01A1E3A3E3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A6626-521E-44C4-AABE-59C5631E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126955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84">
            <a:extLst>
              <a:ext uri="{FF2B5EF4-FFF2-40B4-BE49-F238E27FC236}">
                <a16:creationId xmlns:a16="http://schemas.microsoft.com/office/drawing/2014/main" id="{2A61B02B-73C8-46D2-80FB-ABAAF55A39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988"/>
            <a:ext cx="12192000" cy="42624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7C7AB-49CC-441C-80FB-15F9547A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69234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85">
            <a:extLst>
              <a:ext uri="{FF2B5EF4-FFF2-40B4-BE49-F238E27FC236}">
                <a16:creationId xmlns:a16="http://schemas.microsoft.com/office/drawing/2014/main" id="{053893A1-A403-4193-90C5-6816253F50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713"/>
            <a:ext cx="12192000" cy="33289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4D-8F09-443E-B531-9D6D7C6D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183269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86">
            <a:extLst>
              <a:ext uri="{FF2B5EF4-FFF2-40B4-BE49-F238E27FC236}">
                <a16:creationId xmlns:a16="http://schemas.microsoft.com/office/drawing/2014/main" id="{9FE3B1EC-8817-46A1-B1E6-321FE8D609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925"/>
            <a:ext cx="12192000" cy="37385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9A542-34A3-4960-A04C-5F5C6C7A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41251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87">
            <a:extLst>
              <a:ext uri="{FF2B5EF4-FFF2-40B4-BE49-F238E27FC236}">
                <a16:creationId xmlns:a16="http://schemas.microsoft.com/office/drawing/2014/main" id="{190A3C07-5B8B-4D76-98FF-846370D11D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5"/>
            <a:ext cx="12192000" cy="66722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0EEB1-E8F0-4671-967B-F0C340BE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040300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88">
            <a:extLst>
              <a:ext uri="{FF2B5EF4-FFF2-40B4-BE49-F238E27FC236}">
                <a16:creationId xmlns:a16="http://schemas.microsoft.com/office/drawing/2014/main" id="{F8844E86-6866-434B-9E22-709BEFEF69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BA98C-DFF5-4AC6-874F-32DB8730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933004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89">
            <a:extLst>
              <a:ext uri="{FF2B5EF4-FFF2-40B4-BE49-F238E27FC236}">
                <a16:creationId xmlns:a16="http://schemas.microsoft.com/office/drawing/2014/main" id="{20605AE1-D483-4BA2-AEDD-B6113935F5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DA30B-205F-45F0-A79D-54313AFC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5658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09">
            <a:extLst>
              <a:ext uri="{FF2B5EF4-FFF2-40B4-BE49-F238E27FC236}">
                <a16:creationId xmlns:a16="http://schemas.microsoft.com/office/drawing/2014/main" id="{F52C1C06-16BE-4927-9787-495CCF3EBF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12192000" cy="4038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77C91-6E1B-42D1-B7DB-EF4E0298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1482377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90">
            <a:extLst>
              <a:ext uri="{FF2B5EF4-FFF2-40B4-BE49-F238E27FC236}">
                <a16:creationId xmlns:a16="http://schemas.microsoft.com/office/drawing/2014/main" id="{05011A53-3C4F-41FE-AA91-8DAE84863E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61776-70BC-4A04-9AA6-537016DC2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304898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91">
            <a:extLst>
              <a:ext uri="{FF2B5EF4-FFF2-40B4-BE49-F238E27FC236}">
                <a16:creationId xmlns:a16="http://schemas.microsoft.com/office/drawing/2014/main" id="{577A9854-BF8E-47FD-A4BB-585A35C3D7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5C8CA-C70B-49A7-BB3C-4778584C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396766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92">
            <a:extLst>
              <a:ext uri="{FF2B5EF4-FFF2-40B4-BE49-F238E27FC236}">
                <a16:creationId xmlns:a16="http://schemas.microsoft.com/office/drawing/2014/main" id="{A69A1D00-22AC-4F1B-B0E5-40D963C369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071B3-8AC1-4FCF-85E9-2199BD28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542112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93">
            <a:extLst>
              <a:ext uri="{FF2B5EF4-FFF2-40B4-BE49-F238E27FC236}">
                <a16:creationId xmlns:a16="http://schemas.microsoft.com/office/drawing/2014/main" id="{508011C8-8EBF-4684-8078-6B1B50F466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422DC-CB1F-4E6A-9735-7EB4CFA2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522116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94">
            <a:extLst>
              <a:ext uri="{FF2B5EF4-FFF2-40B4-BE49-F238E27FC236}">
                <a16:creationId xmlns:a16="http://schemas.microsoft.com/office/drawing/2014/main" id="{EBE773D5-63EA-4A5D-B7CB-DA41010EE7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8B2DC-0FDE-4C53-B19F-D7C31B48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485087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95">
            <a:extLst>
              <a:ext uri="{FF2B5EF4-FFF2-40B4-BE49-F238E27FC236}">
                <a16:creationId xmlns:a16="http://schemas.microsoft.com/office/drawing/2014/main" id="{89EBBBB6-57CB-406E-8B2D-9BD612CE2E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38C27-4488-4D4A-AD94-88651DCE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8128335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96">
            <a:extLst>
              <a:ext uri="{FF2B5EF4-FFF2-40B4-BE49-F238E27FC236}">
                <a16:creationId xmlns:a16="http://schemas.microsoft.com/office/drawing/2014/main" id="{4ABD1D0A-CF30-4718-A962-CEEB87EEB0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7FAE7-B94F-4D27-9B7C-D3AF973A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6191317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97">
            <a:extLst>
              <a:ext uri="{FF2B5EF4-FFF2-40B4-BE49-F238E27FC236}">
                <a16:creationId xmlns:a16="http://schemas.microsoft.com/office/drawing/2014/main" id="{3D48C4C2-F61C-43A7-BC27-92483A07F7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CA37A-8892-4717-B595-2DB1FA76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347950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98">
            <a:extLst>
              <a:ext uri="{FF2B5EF4-FFF2-40B4-BE49-F238E27FC236}">
                <a16:creationId xmlns:a16="http://schemas.microsoft.com/office/drawing/2014/main" id="{CB8CBE16-9A75-452E-A855-C25ABEDD24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126DD-75C9-4749-850B-B7F1DEE8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4604400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4_JDBC_Page_099">
            <a:extLst>
              <a:ext uri="{FF2B5EF4-FFF2-40B4-BE49-F238E27FC236}">
                <a16:creationId xmlns:a16="http://schemas.microsoft.com/office/drawing/2014/main" id="{0EB2BFD1-AC0A-492E-B9E1-FA4660137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0DD0C-C7DD-4052-8791-F979FBA6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09568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JHTP11_21</Template>
  <TotalTime>0</TotalTime>
  <Words>1503</Words>
  <Application>Microsoft Office PowerPoint</Application>
  <PresentationFormat>Widescreen</PresentationFormat>
  <Paragraphs>118</Paragraphs>
  <Slides>114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3" baseType="lpstr">
      <vt:lpstr>Arial</vt:lpstr>
      <vt:lpstr>Calibri</vt:lpstr>
      <vt:lpstr>Cambria</vt:lpstr>
      <vt:lpstr>Lucida Sans Unicode</vt:lpstr>
      <vt:lpstr>Verdana</vt:lpstr>
      <vt:lpstr>Wingdings</vt:lpstr>
      <vt:lpstr>Wingdings 2</vt:lpstr>
      <vt:lpstr>Wingdings 3</vt:lpstr>
      <vt:lpstr>Concourse</vt:lpstr>
      <vt:lpstr>Chapter 24 Accessing Databases with JDBC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 Accessing Databases with JDBC</dc:title>
  <dc:creator>Paul Deitel</dc:creator>
  <cp:lastModifiedBy>Paul Deitel</cp:lastModifiedBy>
  <cp:revision>1</cp:revision>
  <dcterms:created xsi:type="dcterms:W3CDTF">2017-07-15T17:58:17Z</dcterms:created>
  <dcterms:modified xsi:type="dcterms:W3CDTF">2017-07-15T17:58:50Z</dcterms:modified>
</cp:coreProperties>
</file>